
<file path=[Content_Types].xml><?xml version="1.0" encoding="utf-8"?>
<Types xmlns="http://schemas.openxmlformats.org/package/2006/content-types">
  <Default Extension="png" ContentType="image/png"/>
  <Default Extension="jpeg" ContentType="image/jpeg"/>
  <Default Extension="webp" ContentType="image/pn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7"/>
  </p:notesMasterIdLst>
  <p:sldIdLst>
    <p:sldId id="293" r:id="rId2"/>
    <p:sldId id="265" r:id="rId3"/>
    <p:sldId id="268" r:id="rId4"/>
    <p:sldId id="352" r:id="rId5"/>
    <p:sldId id="356" r:id="rId6"/>
    <p:sldId id="357" r:id="rId7"/>
    <p:sldId id="358" r:id="rId8"/>
    <p:sldId id="359" r:id="rId9"/>
    <p:sldId id="362" r:id="rId10"/>
    <p:sldId id="376" r:id="rId11"/>
    <p:sldId id="302" r:id="rId12"/>
    <p:sldId id="397" r:id="rId13"/>
    <p:sldId id="316" r:id="rId14"/>
    <p:sldId id="384" r:id="rId15"/>
    <p:sldId id="340" r:id="rId16"/>
    <p:sldId id="383" r:id="rId17"/>
    <p:sldId id="385" r:id="rId18"/>
    <p:sldId id="341" r:id="rId19"/>
    <p:sldId id="404" r:id="rId20"/>
    <p:sldId id="424" r:id="rId21"/>
    <p:sldId id="406" r:id="rId22"/>
    <p:sldId id="425" r:id="rId23"/>
    <p:sldId id="309" r:id="rId24"/>
    <p:sldId id="426" r:id="rId25"/>
    <p:sldId id="390" r:id="rId26"/>
    <p:sldId id="323" r:id="rId27"/>
    <p:sldId id="324" r:id="rId28"/>
    <p:sldId id="423" r:id="rId29"/>
    <p:sldId id="407" r:id="rId30"/>
    <p:sldId id="408" r:id="rId31"/>
    <p:sldId id="409" r:id="rId32"/>
    <p:sldId id="410" r:id="rId33"/>
    <p:sldId id="331" r:id="rId34"/>
    <p:sldId id="318" r:id="rId35"/>
    <p:sldId id="333" r:id="rId36"/>
    <p:sldId id="345" r:id="rId37"/>
    <p:sldId id="411" r:id="rId38"/>
    <p:sldId id="412" r:id="rId39"/>
    <p:sldId id="298" r:id="rId40"/>
    <p:sldId id="335" r:id="rId41"/>
    <p:sldId id="321" r:id="rId42"/>
    <p:sldId id="394" r:id="rId43"/>
    <p:sldId id="392" r:id="rId44"/>
    <p:sldId id="391" r:id="rId45"/>
    <p:sldId id="393" r:id="rId46"/>
    <p:sldId id="398" r:id="rId47"/>
    <p:sldId id="422" r:id="rId48"/>
    <p:sldId id="427" r:id="rId49"/>
    <p:sldId id="430" r:id="rId50"/>
    <p:sldId id="431" r:id="rId51"/>
    <p:sldId id="433" r:id="rId52"/>
    <p:sldId id="432" r:id="rId53"/>
    <p:sldId id="429" r:id="rId54"/>
    <p:sldId id="434" r:id="rId55"/>
    <p:sldId id="435" r:id="rId56"/>
    <p:sldId id="436" r:id="rId57"/>
    <p:sldId id="437" r:id="rId58"/>
    <p:sldId id="438" r:id="rId59"/>
    <p:sldId id="439" r:id="rId60"/>
    <p:sldId id="442" r:id="rId61"/>
    <p:sldId id="444" r:id="rId62"/>
    <p:sldId id="445" r:id="rId63"/>
    <p:sldId id="446" r:id="rId64"/>
    <p:sldId id="443" r:id="rId65"/>
    <p:sldId id="294" r:id="rId66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4" pos="285" userDrawn="1">
          <p15:clr>
            <a:srgbClr val="A4A3A4"/>
          </p15:clr>
        </p15:guide>
        <p15:guide id="5" pos="5958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1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DA6"/>
    <a:srgbClr val="3F5989"/>
    <a:srgbClr val="2D4E87"/>
    <a:srgbClr val="1993BF"/>
    <a:srgbClr val="008EC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5" autoAdjust="0"/>
    <p:restoredTop sz="96730" autoAdjust="0"/>
  </p:normalViewPr>
  <p:slideViewPr>
    <p:cSldViewPr snapToGrid="0" showGuides="1">
      <p:cViewPr varScale="1">
        <p:scale>
          <a:sx n="82" d="100"/>
          <a:sy n="82" d="100"/>
        </p:scale>
        <p:origin x="1240" y="29"/>
      </p:cViewPr>
      <p:guideLst>
        <p:guide orient="horz" pos="2228"/>
        <p:guide pos="3120"/>
        <p:guide pos="285"/>
        <p:guide pos="5958"/>
        <p:guide orient="horz" pos="4088"/>
        <p:guide orient="horz" pos="11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1A454B-023E-445E-A91A-D48D548F885B}" type="doc">
      <dgm:prSet loTypeId="urn:microsoft.com/office/officeart/2005/8/layout/radial1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79B34E1-B8D0-4754-9DB7-993D88B85CA0}">
      <dgm:prSet phldrT="[텍스트]" custT="1"/>
      <dgm:spPr>
        <a:noFill/>
        <a:ln w="3810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E024FAFB-9450-4C1E-B155-5987F81AAF86}" type="parTrans" cxnId="{0323D303-0BB4-407F-8D1D-34C020629514}">
      <dgm:prSet/>
      <dgm:spPr/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0528F4F5-AC43-4E3E-8797-53E4E6B6E829}" type="sibTrans" cxnId="{0323D303-0BB4-407F-8D1D-34C020629514}">
      <dgm:prSet/>
      <dgm:spPr/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B11E5939-DD48-4A20-9343-DD0A4B64AB38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69F1A063-DD87-422E-B3B0-75548695A544}" type="parTrans" cxnId="{FB205927-C7EB-4AC2-9B47-A51F6E1F9FF0}">
      <dgm:prSet custT="1"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89619B32-4A32-49A2-A8F4-75F1C852AD28}" type="sibTrans" cxnId="{FB205927-C7EB-4AC2-9B47-A51F6E1F9FF0}">
      <dgm:prSet/>
      <dgm:spPr/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BEF79F02-32A2-4563-B4F8-01EDCAB05F28}">
      <dgm:prSet phldrT="[텍스트]" custT="1"/>
      <dgm:spPr>
        <a:solidFill>
          <a:schemeClr val="accent5">
            <a:lumMod val="40000"/>
            <a:lumOff val="6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EE554280-0F08-4C9B-A03D-884399D559BF}" type="parTrans" cxnId="{73D658DA-9E78-4D0F-8428-14FF360F5269}">
      <dgm:prSet custT="1"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AB5609BE-75FE-42C8-B637-9A244BF2716A}" type="sibTrans" cxnId="{73D658DA-9E78-4D0F-8428-14FF360F5269}">
      <dgm:prSet/>
      <dgm:spPr/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02A45EE6-9208-49C1-8BBC-6C3822AC73DF}">
      <dgm:prSet phldrT="[텍스트]" custT="1"/>
      <dgm:spPr>
        <a:solidFill>
          <a:srgbClr val="FFDDFF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10EFE048-7D6D-4684-BCB9-E92433684D44}" type="parTrans" cxnId="{1ACDC209-208A-4A2C-89EF-7C91B45AF44E}">
      <dgm:prSet custT="1"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DA51B257-2ADC-4BDA-AA72-C74283BF1990}" type="sibTrans" cxnId="{1ACDC209-208A-4A2C-89EF-7C91B45AF44E}">
      <dgm:prSet/>
      <dgm:spPr/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60D48013-6BAB-4B07-A70D-92ADC16D077E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869973AF-3B57-4934-99E2-CB94F763CDEB}" type="parTrans" cxnId="{4460B839-A5FA-4D9F-8BCD-2F95038FB5F0}">
      <dgm:prSet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455A1BE-0C9C-4115-B24B-E6EC308AE3C3}" type="sibTrans" cxnId="{4460B839-A5FA-4D9F-8BCD-2F95038FB5F0}">
      <dgm:prSet/>
      <dgm:spPr/>
      <dgm:t>
        <a:bodyPr/>
        <a:lstStyle/>
        <a:p>
          <a:pPr latinLnBrk="1"/>
          <a:endParaRPr lang="ko-KR" altLang="en-US"/>
        </a:p>
      </dgm:t>
    </dgm:pt>
    <dgm:pt modelId="{799862D7-AFEC-45C1-B579-F036A19BB9B5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CAF8CC9E-EC64-4FFF-A691-CF65AA7E57E9}" type="parTrans" cxnId="{6A5BDB80-404A-4969-AF43-D9C86EF79795}">
      <dgm:prSet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2213D4C-A5B3-46EB-A101-ECFBF3DF4F38}" type="sibTrans" cxnId="{6A5BDB80-404A-4969-AF43-D9C86EF79795}">
      <dgm:prSet/>
      <dgm:spPr/>
      <dgm:t>
        <a:bodyPr/>
        <a:lstStyle/>
        <a:p>
          <a:pPr latinLnBrk="1"/>
          <a:endParaRPr lang="ko-KR" altLang="en-US"/>
        </a:p>
      </dgm:t>
    </dgm:pt>
    <dgm:pt modelId="{F5F3D7F1-7407-4B92-B175-279545B497F3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3C8513B7-F294-42BB-9338-81B64CEBA202}" type="parTrans" cxnId="{ECD6C66A-AD45-48BA-979C-950ED664C387}">
      <dgm:prSet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D84DF44-9B5F-4546-A851-F74B728C7E0E}" type="sibTrans" cxnId="{ECD6C66A-AD45-48BA-979C-950ED664C387}">
      <dgm:prSet/>
      <dgm:spPr/>
      <dgm:t>
        <a:bodyPr/>
        <a:lstStyle/>
        <a:p>
          <a:pPr latinLnBrk="1"/>
          <a:endParaRPr lang="ko-KR" altLang="en-US"/>
        </a:p>
      </dgm:t>
    </dgm:pt>
    <dgm:pt modelId="{73D9FF2A-DEEE-45E9-A01E-AD516C9DC93D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E0CE21C4-59C9-4BAE-A7FD-75005F9D8F98}" type="parTrans" cxnId="{4B2EEED2-04C9-469F-9E91-FD034ECBA92A}">
      <dgm:prSet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12178D3-5BA0-4710-92F4-92C9E186CE1D}" type="sibTrans" cxnId="{4B2EEED2-04C9-469F-9E91-FD034ECBA92A}">
      <dgm:prSet/>
      <dgm:spPr/>
      <dgm:t>
        <a:bodyPr/>
        <a:lstStyle/>
        <a:p>
          <a:pPr latinLnBrk="1"/>
          <a:endParaRPr lang="ko-KR" altLang="en-US"/>
        </a:p>
      </dgm:t>
    </dgm:pt>
    <dgm:pt modelId="{D4341E51-0B4F-409E-80C0-448B0F483299}" type="pres">
      <dgm:prSet presAssocID="{771A454B-023E-445E-A91A-D48D548F885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439B7C-2633-4A58-8422-061470AB0641}" type="pres">
      <dgm:prSet presAssocID="{979B34E1-B8D0-4754-9DB7-993D88B85CA0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D555A98A-844A-4FA2-96F8-F401C4E05839}" type="pres">
      <dgm:prSet presAssocID="{69F1A063-DD87-422E-B3B0-75548695A544}" presName="Name9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2FAA8480-0549-4272-89E5-4FE2408E4622}" type="pres">
      <dgm:prSet presAssocID="{69F1A063-DD87-422E-B3B0-75548695A544}" presName="connTx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C5DA955E-1824-4323-8C6C-8C7177CA4FEE}" type="pres">
      <dgm:prSet presAssocID="{B11E5939-DD48-4A20-9343-DD0A4B64AB38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B312CF-6276-477E-97AE-A60DDA5DF43F}" type="pres">
      <dgm:prSet presAssocID="{EE554280-0F08-4C9B-A03D-884399D559BF}" presName="Name9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D23FDD50-3E62-4F4F-BC99-12997F30B93E}" type="pres">
      <dgm:prSet presAssocID="{EE554280-0F08-4C9B-A03D-884399D559BF}" presName="connTx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278346DC-FB28-4722-A772-5AD39BE56D54}" type="pres">
      <dgm:prSet presAssocID="{BEF79F02-32A2-4563-B4F8-01EDCAB05F2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31F4D0-7C28-40A7-B92A-1A944CFAB8D5}" type="pres">
      <dgm:prSet presAssocID="{CAF8CC9E-EC64-4FFF-A691-CF65AA7E57E9}" presName="Name9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40EDB32E-E7D7-48B8-9F63-DE6EB1F4F549}" type="pres">
      <dgm:prSet presAssocID="{CAF8CC9E-EC64-4FFF-A691-CF65AA7E57E9}" presName="connTx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F46C2600-4729-4CAB-9619-695C99C698D8}" type="pres">
      <dgm:prSet presAssocID="{799862D7-AFEC-45C1-B579-F036A19BB9B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93B375-61C2-476A-8FAF-2C27DD3B2A34}" type="pres">
      <dgm:prSet presAssocID="{E0CE21C4-59C9-4BAE-A7FD-75005F9D8F98}" presName="Name9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68E1797B-CB0F-4612-A4D8-E3C5DC5989DC}" type="pres">
      <dgm:prSet presAssocID="{E0CE21C4-59C9-4BAE-A7FD-75005F9D8F98}" presName="connTx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4510A9F7-36EC-462F-8FB0-EAD6B5CC9848}" type="pres">
      <dgm:prSet presAssocID="{73D9FF2A-DEEE-45E9-A01E-AD516C9DC93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F9496E-CB74-4E87-A305-3BFB36D3C78C}" type="pres">
      <dgm:prSet presAssocID="{3C8513B7-F294-42BB-9338-81B64CEBA202}" presName="Name9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EEBB7C4E-E71A-4C16-9BE9-FBB8C7BBDC91}" type="pres">
      <dgm:prSet presAssocID="{3C8513B7-F294-42BB-9338-81B64CEBA202}" presName="connTx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CD4D6E77-6D7F-4095-AEB9-68E9261108F3}" type="pres">
      <dgm:prSet presAssocID="{F5F3D7F1-7407-4B92-B175-279545B497F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F5D3CF-1280-4B77-8655-F2B47D034A47}" type="pres">
      <dgm:prSet presAssocID="{10EFE048-7D6D-4684-BCB9-E92433684D44}" presName="Name9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1354AE3D-F816-4B3C-8739-5CCCE5EA8816}" type="pres">
      <dgm:prSet presAssocID="{10EFE048-7D6D-4684-BCB9-E92433684D44}" presName="connTx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4EB8EB56-3D19-4A49-BD0D-8C25A7533D0A}" type="pres">
      <dgm:prSet presAssocID="{02A45EE6-9208-49C1-8BBC-6C3822AC73D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2E79CE-D61A-4EEC-B2F6-4B6BF397200A}" type="pres">
      <dgm:prSet presAssocID="{869973AF-3B57-4934-99E2-CB94F763CDEB}" presName="Name9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0D132E62-191C-4C74-92FA-BC2C6E4283E5}" type="pres">
      <dgm:prSet presAssocID="{869973AF-3B57-4934-99E2-CB94F763CDEB}" presName="connTx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CFC4BE96-432F-4220-94CB-6EF9A3EADBCC}" type="pres">
      <dgm:prSet presAssocID="{60D48013-6BAB-4B07-A70D-92ADC16D077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DC0CFA1B-7D61-41FE-AC0D-8D9FB55C9832}" type="presOf" srcId="{69F1A063-DD87-422E-B3B0-75548695A544}" destId="{D555A98A-844A-4FA2-96F8-F401C4E05839}" srcOrd="0" destOrd="0" presId="urn:microsoft.com/office/officeart/2005/8/layout/radial1"/>
    <dgm:cxn modelId="{10D070EC-ACFB-48B8-B268-14A40FCAB851}" type="presOf" srcId="{3C8513B7-F294-42BB-9338-81B64CEBA202}" destId="{EEBB7C4E-E71A-4C16-9BE9-FBB8C7BBDC91}" srcOrd="1" destOrd="0" presId="urn:microsoft.com/office/officeart/2005/8/layout/radial1"/>
    <dgm:cxn modelId="{0A65375C-B217-495E-B8FC-C4E33BB49411}" type="presOf" srcId="{799862D7-AFEC-45C1-B579-F036A19BB9B5}" destId="{F46C2600-4729-4CAB-9619-695C99C698D8}" srcOrd="0" destOrd="0" presId="urn:microsoft.com/office/officeart/2005/8/layout/radial1"/>
    <dgm:cxn modelId="{125291E3-7AC9-4578-A766-AC389B86CE51}" type="presOf" srcId="{869973AF-3B57-4934-99E2-CB94F763CDEB}" destId="{B02E79CE-D61A-4EEC-B2F6-4B6BF397200A}" srcOrd="0" destOrd="0" presId="urn:microsoft.com/office/officeart/2005/8/layout/radial1"/>
    <dgm:cxn modelId="{2D3617A0-6374-4DA3-BCBC-47A1D458305C}" type="presOf" srcId="{CAF8CC9E-EC64-4FFF-A691-CF65AA7E57E9}" destId="{F931F4D0-7C28-40A7-B92A-1A944CFAB8D5}" srcOrd="0" destOrd="0" presId="urn:microsoft.com/office/officeart/2005/8/layout/radial1"/>
    <dgm:cxn modelId="{ADD69CA9-BC5E-4AA4-8DC0-E5F5A8C800A5}" type="presOf" srcId="{E0CE21C4-59C9-4BAE-A7FD-75005F9D8F98}" destId="{68E1797B-CB0F-4612-A4D8-E3C5DC5989DC}" srcOrd="1" destOrd="0" presId="urn:microsoft.com/office/officeart/2005/8/layout/radial1"/>
    <dgm:cxn modelId="{ECD6C66A-AD45-48BA-979C-950ED664C387}" srcId="{979B34E1-B8D0-4754-9DB7-993D88B85CA0}" destId="{F5F3D7F1-7407-4B92-B175-279545B497F3}" srcOrd="4" destOrd="0" parTransId="{3C8513B7-F294-42BB-9338-81B64CEBA202}" sibTransId="{ED84DF44-9B5F-4546-A851-F74B728C7E0E}"/>
    <dgm:cxn modelId="{2D9329AD-7ACD-4D28-B81F-AF2D57E2368F}" type="presOf" srcId="{60D48013-6BAB-4B07-A70D-92ADC16D077E}" destId="{CFC4BE96-432F-4220-94CB-6EF9A3EADBCC}" srcOrd="0" destOrd="0" presId="urn:microsoft.com/office/officeart/2005/8/layout/radial1"/>
    <dgm:cxn modelId="{FAF3B66E-A412-438F-B3C0-6B673B7F6ABE}" type="presOf" srcId="{771A454B-023E-445E-A91A-D48D548F885B}" destId="{D4341E51-0B4F-409E-80C0-448B0F483299}" srcOrd="0" destOrd="0" presId="urn:microsoft.com/office/officeart/2005/8/layout/radial1"/>
    <dgm:cxn modelId="{4B2EEED2-04C9-469F-9E91-FD034ECBA92A}" srcId="{979B34E1-B8D0-4754-9DB7-993D88B85CA0}" destId="{73D9FF2A-DEEE-45E9-A01E-AD516C9DC93D}" srcOrd="3" destOrd="0" parTransId="{E0CE21C4-59C9-4BAE-A7FD-75005F9D8F98}" sibTransId="{312178D3-5BA0-4710-92F4-92C9E186CE1D}"/>
    <dgm:cxn modelId="{73D658DA-9E78-4D0F-8428-14FF360F5269}" srcId="{979B34E1-B8D0-4754-9DB7-993D88B85CA0}" destId="{BEF79F02-32A2-4563-B4F8-01EDCAB05F28}" srcOrd="1" destOrd="0" parTransId="{EE554280-0F08-4C9B-A03D-884399D559BF}" sibTransId="{AB5609BE-75FE-42C8-B637-9A244BF2716A}"/>
    <dgm:cxn modelId="{4C695D74-24B6-44A2-9864-054802B98D3A}" type="presOf" srcId="{69F1A063-DD87-422E-B3B0-75548695A544}" destId="{2FAA8480-0549-4272-89E5-4FE2408E4622}" srcOrd="1" destOrd="0" presId="urn:microsoft.com/office/officeart/2005/8/layout/radial1"/>
    <dgm:cxn modelId="{01C52C79-9248-467D-8063-DB0EF4AA7595}" type="presOf" srcId="{E0CE21C4-59C9-4BAE-A7FD-75005F9D8F98}" destId="{9393B375-61C2-476A-8FAF-2C27DD3B2A34}" srcOrd="0" destOrd="0" presId="urn:microsoft.com/office/officeart/2005/8/layout/radial1"/>
    <dgm:cxn modelId="{1ACDC209-208A-4A2C-89EF-7C91B45AF44E}" srcId="{979B34E1-B8D0-4754-9DB7-993D88B85CA0}" destId="{02A45EE6-9208-49C1-8BBC-6C3822AC73DF}" srcOrd="5" destOrd="0" parTransId="{10EFE048-7D6D-4684-BCB9-E92433684D44}" sibTransId="{DA51B257-2ADC-4BDA-AA72-C74283BF1990}"/>
    <dgm:cxn modelId="{E292DF7D-EDEF-4F08-A13D-E5F471D93A89}" type="presOf" srcId="{BEF79F02-32A2-4563-B4F8-01EDCAB05F28}" destId="{278346DC-FB28-4722-A772-5AD39BE56D54}" srcOrd="0" destOrd="0" presId="urn:microsoft.com/office/officeart/2005/8/layout/radial1"/>
    <dgm:cxn modelId="{F9BD5A7A-7095-4C74-869F-B24FBCB01DA8}" type="presOf" srcId="{10EFE048-7D6D-4684-BCB9-E92433684D44}" destId="{A1F5D3CF-1280-4B77-8655-F2B47D034A47}" srcOrd="0" destOrd="0" presId="urn:microsoft.com/office/officeart/2005/8/layout/radial1"/>
    <dgm:cxn modelId="{B24181EE-B856-439A-9BAB-004D0DEDC371}" type="presOf" srcId="{3C8513B7-F294-42BB-9338-81B64CEBA202}" destId="{F2F9496E-CB74-4E87-A305-3BFB36D3C78C}" srcOrd="0" destOrd="0" presId="urn:microsoft.com/office/officeart/2005/8/layout/radial1"/>
    <dgm:cxn modelId="{A03F9E71-F1FE-4CB9-AA01-86E22037D1D8}" type="presOf" srcId="{B11E5939-DD48-4A20-9343-DD0A4B64AB38}" destId="{C5DA955E-1824-4323-8C6C-8C7177CA4FEE}" srcOrd="0" destOrd="0" presId="urn:microsoft.com/office/officeart/2005/8/layout/radial1"/>
    <dgm:cxn modelId="{0E961ADF-72AD-48EF-9B68-25E9932768FB}" type="presOf" srcId="{F5F3D7F1-7407-4B92-B175-279545B497F3}" destId="{CD4D6E77-6D7F-4095-AEB9-68E9261108F3}" srcOrd="0" destOrd="0" presId="urn:microsoft.com/office/officeart/2005/8/layout/radial1"/>
    <dgm:cxn modelId="{1E9DC2D8-4970-4247-86CC-1B3EF0723005}" type="presOf" srcId="{EE554280-0F08-4C9B-A03D-884399D559BF}" destId="{D23FDD50-3E62-4F4F-BC99-12997F30B93E}" srcOrd="1" destOrd="0" presId="urn:microsoft.com/office/officeart/2005/8/layout/radial1"/>
    <dgm:cxn modelId="{2BF57A16-40FE-402B-99E1-27CCB485BF58}" type="presOf" srcId="{73D9FF2A-DEEE-45E9-A01E-AD516C9DC93D}" destId="{4510A9F7-36EC-462F-8FB0-EAD6B5CC9848}" srcOrd="0" destOrd="0" presId="urn:microsoft.com/office/officeart/2005/8/layout/radial1"/>
    <dgm:cxn modelId="{815F30E6-5BA8-4342-ABC0-6552840D7D4B}" type="presOf" srcId="{EE554280-0F08-4C9B-A03D-884399D559BF}" destId="{1BB312CF-6276-477E-97AE-A60DDA5DF43F}" srcOrd="0" destOrd="0" presId="urn:microsoft.com/office/officeart/2005/8/layout/radial1"/>
    <dgm:cxn modelId="{0323D303-0BB4-407F-8D1D-34C020629514}" srcId="{771A454B-023E-445E-A91A-D48D548F885B}" destId="{979B34E1-B8D0-4754-9DB7-993D88B85CA0}" srcOrd="0" destOrd="0" parTransId="{E024FAFB-9450-4C1E-B155-5987F81AAF86}" sibTransId="{0528F4F5-AC43-4E3E-8797-53E4E6B6E829}"/>
    <dgm:cxn modelId="{FB205927-C7EB-4AC2-9B47-A51F6E1F9FF0}" srcId="{979B34E1-B8D0-4754-9DB7-993D88B85CA0}" destId="{B11E5939-DD48-4A20-9343-DD0A4B64AB38}" srcOrd="0" destOrd="0" parTransId="{69F1A063-DD87-422E-B3B0-75548695A544}" sibTransId="{89619B32-4A32-49A2-A8F4-75F1C852AD28}"/>
    <dgm:cxn modelId="{AB739285-4DBF-47A7-BD09-ACD2C57E8DC6}" type="presOf" srcId="{869973AF-3B57-4934-99E2-CB94F763CDEB}" destId="{0D132E62-191C-4C74-92FA-BC2C6E4283E5}" srcOrd="1" destOrd="0" presId="urn:microsoft.com/office/officeart/2005/8/layout/radial1"/>
    <dgm:cxn modelId="{4460B839-A5FA-4D9F-8BCD-2F95038FB5F0}" srcId="{979B34E1-B8D0-4754-9DB7-993D88B85CA0}" destId="{60D48013-6BAB-4B07-A70D-92ADC16D077E}" srcOrd="6" destOrd="0" parTransId="{869973AF-3B57-4934-99E2-CB94F763CDEB}" sibTransId="{2455A1BE-0C9C-4115-B24B-E6EC308AE3C3}"/>
    <dgm:cxn modelId="{6A5BDB80-404A-4969-AF43-D9C86EF79795}" srcId="{979B34E1-B8D0-4754-9DB7-993D88B85CA0}" destId="{799862D7-AFEC-45C1-B579-F036A19BB9B5}" srcOrd="2" destOrd="0" parTransId="{CAF8CC9E-EC64-4FFF-A691-CF65AA7E57E9}" sibTransId="{B2213D4C-A5B3-46EB-A101-ECFBF3DF4F38}"/>
    <dgm:cxn modelId="{1E7F6467-C5A9-4804-B6D4-3FADA462EAAF}" type="presOf" srcId="{10EFE048-7D6D-4684-BCB9-E92433684D44}" destId="{1354AE3D-F816-4B3C-8739-5CCCE5EA8816}" srcOrd="1" destOrd="0" presId="urn:microsoft.com/office/officeart/2005/8/layout/radial1"/>
    <dgm:cxn modelId="{D6B5F594-2E6D-4366-A6D0-3A07887C6C8D}" type="presOf" srcId="{979B34E1-B8D0-4754-9DB7-993D88B85CA0}" destId="{2A439B7C-2633-4A58-8422-061470AB0641}" srcOrd="0" destOrd="0" presId="urn:microsoft.com/office/officeart/2005/8/layout/radial1"/>
    <dgm:cxn modelId="{9F59AC99-AC64-4566-B8A4-392F46E88A5E}" type="presOf" srcId="{02A45EE6-9208-49C1-8BBC-6C3822AC73DF}" destId="{4EB8EB56-3D19-4A49-BD0D-8C25A7533D0A}" srcOrd="0" destOrd="0" presId="urn:microsoft.com/office/officeart/2005/8/layout/radial1"/>
    <dgm:cxn modelId="{83D71EC1-9B78-457C-9AC8-8355DE9616D1}" type="presOf" srcId="{CAF8CC9E-EC64-4FFF-A691-CF65AA7E57E9}" destId="{40EDB32E-E7D7-48B8-9F63-DE6EB1F4F549}" srcOrd="1" destOrd="0" presId="urn:microsoft.com/office/officeart/2005/8/layout/radial1"/>
    <dgm:cxn modelId="{6396BA06-4896-4EE0-B99A-C04F138F4952}" type="presParOf" srcId="{D4341E51-0B4F-409E-80C0-448B0F483299}" destId="{2A439B7C-2633-4A58-8422-061470AB0641}" srcOrd="0" destOrd="0" presId="urn:microsoft.com/office/officeart/2005/8/layout/radial1"/>
    <dgm:cxn modelId="{E293F7EF-B649-4FA5-9653-25D943535DFB}" type="presParOf" srcId="{D4341E51-0B4F-409E-80C0-448B0F483299}" destId="{D555A98A-844A-4FA2-96F8-F401C4E05839}" srcOrd="1" destOrd="0" presId="urn:microsoft.com/office/officeart/2005/8/layout/radial1"/>
    <dgm:cxn modelId="{B4AD233E-5F5A-4D1E-969B-DB802CF2C488}" type="presParOf" srcId="{D555A98A-844A-4FA2-96F8-F401C4E05839}" destId="{2FAA8480-0549-4272-89E5-4FE2408E4622}" srcOrd="0" destOrd="0" presId="urn:microsoft.com/office/officeart/2005/8/layout/radial1"/>
    <dgm:cxn modelId="{0C2A9381-13FE-47D1-A219-0C0A4E5918F2}" type="presParOf" srcId="{D4341E51-0B4F-409E-80C0-448B0F483299}" destId="{C5DA955E-1824-4323-8C6C-8C7177CA4FEE}" srcOrd="2" destOrd="0" presId="urn:microsoft.com/office/officeart/2005/8/layout/radial1"/>
    <dgm:cxn modelId="{9E76D5D2-643B-4BD4-AD37-29FBECCDFF5A}" type="presParOf" srcId="{D4341E51-0B4F-409E-80C0-448B0F483299}" destId="{1BB312CF-6276-477E-97AE-A60DDA5DF43F}" srcOrd="3" destOrd="0" presId="urn:microsoft.com/office/officeart/2005/8/layout/radial1"/>
    <dgm:cxn modelId="{C10A8E00-CBE6-4A3F-9287-E49A717C8486}" type="presParOf" srcId="{1BB312CF-6276-477E-97AE-A60DDA5DF43F}" destId="{D23FDD50-3E62-4F4F-BC99-12997F30B93E}" srcOrd="0" destOrd="0" presId="urn:microsoft.com/office/officeart/2005/8/layout/radial1"/>
    <dgm:cxn modelId="{E39014EB-E866-406F-B317-011C1CE4C48A}" type="presParOf" srcId="{D4341E51-0B4F-409E-80C0-448B0F483299}" destId="{278346DC-FB28-4722-A772-5AD39BE56D54}" srcOrd="4" destOrd="0" presId="urn:microsoft.com/office/officeart/2005/8/layout/radial1"/>
    <dgm:cxn modelId="{573DD17B-6E21-4094-B590-5B8317C57A17}" type="presParOf" srcId="{D4341E51-0B4F-409E-80C0-448B0F483299}" destId="{F931F4D0-7C28-40A7-B92A-1A944CFAB8D5}" srcOrd="5" destOrd="0" presId="urn:microsoft.com/office/officeart/2005/8/layout/radial1"/>
    <dgm:cxn modelId="{BE7A3152-2B1C-414B-957D-F89D771C436F}" type="presParOf" srcId="{F931F4D0-7C28-40A7-B92A-1A944CFAB8D5}" destId="{40EDB32E-E7D7-48B8-9F63-DE6EB1F4F549}" srcOrd="0" destOrd="0" presId="urn:microsoft.com/office/officeart/2005/8/layout/radial1"/>
    <dgm:cxn modelId="{65E6E211-41BC-4466-9CD6-C0C9F3E2D315}" type="presParOf" srcId="{D4341E51-0B4F-409E-80C0-448B0F483299}" destId="{F46C2600-4729-4CAB-9619-695C99C698D8}" srcOrd="6" destOrd="0" presId="urn:microsoft.com/office/officeart/2005/8/layout/radial1"/>
    <dgm:cxn modelId="{ACE08396-AFC4-437C-A2CA-16759AE720E9}" type="presParOf" srcId="{D4341E51-0B4F-409E-80C0-448B0F483299}" destId="{9393B375-61C2-476A-8FAF-2C27DD3B2A34}" srcOrd="7" destOrd="0" presId="urn:microsoft.com/office/officeart/2005/8/layout/radial1"/>
    <dgm:cxn modelId="{4E85291E-AC56-4232-8221-E76C2BFA3C23}" type="presParOf" srcId="{9393B375-61C2-476A-8FAF-2C27DD3B2A34}" destId="{68E1797B-CB0F-4612-A4D8-E3C5DC5989DC}" srcOrd="0" destOrd="0" presId="urn:microsoft.com/office/officeart/2005/8/layout/radial1"/>
    <dgm:cxn modelId="{DF124739-B4A9-440F-A9CF-4B659EDB9104}" type="presParOf" srcId="{D4341E51-0B4F-409E-80C0-448B0F483299}" destId="{4510A9F7-36EC-462F-8FB0-EAD6B5CC9848}" srcOrd="8" destOrd="0" presId="urn:microsoft.com/office/officeart/2005/8/layout/radial1"/>
    <dgm:cxn modelId="{28E4DF29-40A0-4193-9446-CAB80A3C3FE3}" type="presParOf" srcId="{D4341E51-0B4F-409E-80C0-448B0F483299}" destId="{F2F9496E-CB74-4E87-A305-3BFB36D3C78C}" srcOrd="9" destOrd="0" presId="urn:microsoft.com/office/officeart/2005/8/layout/radial1"/>
    <dgm:cxn modelId="{0C4792EA-4881-4994-B8D1-57B5BD1413A8}" type="presParOf" srcId="{F2F9496E-CB74-4E87-A305-3BFB36D3C78C}" destId="{EEBB7C4E-E71A-4C16-9BE9-FBB8C7BBDC91}" srcOrd="0" destOrd="0" presId="urn:microsoft.com/office/officeart/2005/8/layout/radial1"/>
    <dgm:cxn modelId="{0E7C32CD-F0C7-4657-85B6-F518B33A4337}" type="presParOf" srcId="{D4341E51-0B4F-409E-80C0-448B0F483299}" destId="{CD4D6E77-6D7F-4095-AEB9-68E9261108F3}" srcOrd="10" destOrd="0" presId="urn:microsoft.com/office/officeart/2005/8/layout/radial1"/>
    <dgm:cxn modelId="{E78F48F9-FD7D-41B9-AF98-D03ED654EFA2}" type="presParOf" srcId="{D4341E51-0B4F-409E-80C0-448B0F483299}" destId="{A1F5D3CF-1280-4B77-8655-F2B47D034A47}" srcOrd="11" destOrd="0" presId="urn:microsoft.com/office/officeart/2005/8/layout/radial1"/>
    <dgm:cxn modelId="{2C6AF58C-A567-4887-8720-787EAA1229BD}" type="presParOf" srcId="{A1F5D3CF-1280-4B77-8655-F2B47D034A47}" destId="{1354AE3D-F816-4B3C-8739-5CCCE5EA8816}" srcOrd="0" destOrd="0" presId="urn:microsoft.com/office/officeart/2005/8/layout/radial1"/>
    <dgm:cxn modelId="{C6BA23DD-F242-48A1-BEB9-F66F0A3596BC}" type="presParOf" srcId="{D4341E51-0B4F-409E-80C0-448B0F483299}" destId="{4EB8EB56-3D19-4A49-BD0D-8C25A7533D0A}" srcOrd="12" destOrd="0" presId="urn:microsoft.com/office/officeart/2005/8/layout/radial1"/>
    <dgm:cxn modelId="{D7665A0D-6471-4298-84C4-7999DED35B5B}" type="presParOf" srcId="{D4341E51-0B4F-409E-80C0-448B0F483299}" destId="{B02E79CE-D61A-4EEC-B2F6-4B6BF397200A}" srcOrd="13" destOrd="0" presId="urn:microsoft.com/office/officeart/2005/8/layout/radial1"/>
    <dgm:cxn modelId="{C68D20C9-90AB-4890-BA27-BF49E188A3C1}" type="presParOf" srcId="{B02E79CE-D61A-4EEC-B2F6-4B6BF397200A}" destId="{0D132E62-191C-4C74-92FA-BC2C6E4283E5}" srcOrd="0" destOrd="0" presId="urn:microsoft.com/office/officeart/2005/8/layout/radial1"/>
    <dgm:cxn modelId="{07CF2DFD-7963-478C-ADAE-7EA8A281386D}" type="presParOf" srcId="{D4341E51-0B4F-409E-80C0-448B0F483299}" destId="{CFC4BE96-432F-4220-94CB-6EF9A3EADBCC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39B7C-2633-4A58-8422-061470AB0641}">
      <dsp:nvSpPr>
        <dsp:cNvPr id="0" name=""/>
        <dsp:cNvSpPr/>
      </dsp:nvSpPr>
      <dsp:spPr>
        <a:xfrm>
          <a:off x="3348646" y="1836991"/>
          <a:ext cx="1224194" cy="1224194"/>
        </a:xfrm>
        <a:prstGeom prst="ellipse">
          <a:avLst/>
        </a:prstGeom>
        <a:noFill/>
        <a:ln w="38100">
          <a:solidFill>
            <a:schemeClr val="bg1">
              <a:lumMod val="6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3527925" y="2016270"/>
        <a:ext cx="865636" cy="865636"/>
      </dsp:txXfrm>
    </dsp:sp>
    <dsp:sp modelId="{D555A98A-844A-4FA2-96F8-F401C4E05839}">
      <dsp:nvSpPr>
        <dsp:cNvPr id="0" name=""/>
        <dsp:cNvSpPr/>
      </dsp:nvSpPr>
      <dsp:spPr>
        <a:xfrm rot="16200000">
          <a:off x="3655686" y="1518025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>
            <a:solidFill>
              <a:schemeClr val="tx1"/>
            </a:solidFill>
          </a:endParaRPr>
        </a:p>
      </dsp:txBody>
      <dsp:txXfrm>
        <a:off x="3945490" y="1516681"/>
        <a:ext cx="30505" cy="30505"/>
      </dsp:txXfrm>
    </dsp:sp>
    <dsp:sp modelId="{C5DA955E-1824-4323-8C6C-8C7177CA4FEE}">
      <dsp:nvSpPr>
        <dsp:cNvPr id="0" name=""/>
        <dsp:cNvSpPr/>
      </dsp:nvSpPr>
      <dsp:spPr>
        <a:xfrm>
          <a:off x="3348646" y="2682"/>
          <a:ext cx="1224194" cy="122419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3527925" y="181961"/>
        <a:ext cx="865636" cy="865636"/>
      </dsp:txXfrm>
    </dsp:sp>
    <dsp:sp modelId="{1BB312CF-6276-477E-97AE-A60DDA5DF43F}">
      <dsp:nvSpPr>
        <dsp:cNvPr id="0" name=""/>
        <dsp:cNvSpPr/>
      </dsp:nvSpPr>
      <dsp:spPr>
        <a:xfrm rot="19285714">
          <a:off x="4372746" y="1863343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>
            <a:solidFill>
              <a:schemeClr val="tx1"/>
            </a:solidFill>
          </a:endParaRPr>
        </a:p>
      </dsp:txBody>
      <dsp:txXfrm>
        <a:off x="4662551" y="1861999"/>
        <a:ext cx="30505" cy="30505"/>
      </dsp:txXfrm>
    </dsp:sp>
    <dsp:sp modelId="{278346DC-FB28-4722-A772-5AD39BE56D54}">
      <dsp:nvSpPr>
        <dsp:cNvPr id="0" name=""/>
        <dsp:cNvSpPr/>
      </dsp:nvSpPr>
      <dsp:spPr>
        <a:xfrm>
          <a:off x="4782766" y="693318"/>
          <a:ext cx="1224194" cy="1224194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4962045" y="872597"/>
        <a:ext cx="865636" cy="865636"/>
      </dsp:txXfrm>
    </dsp:sp>
    <dsp:sp modelId="{F931F4D0-7C28-40A7-B92A-1A944CFAB8D5}">
      <dsp:nvSpPr>
        <dsp:cNvPr id="0" name=""/>
        <dsp:cNvSpPr/>
      </dsp:nvSpPr>
      <dsp:spPr>
        <a:xfrm rot="771429">
          <a:off x="4549845" y="2639266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839650" y="2637922"/>
        <a:ext cx="30505" cy="30505"/>
      </dsp:txXfrm>
    </dsp:sp>
    <dsp:sp modelId="{F46C2600-4729-4CAB-9619-695C99C698D8}">
      <dsp:nvSpPr>
        <dsp:cNvPr id="0" name=""/>
        <dsp:cNvSpPr/>
      </dsp:nvSpPr>
      <dsp:spPr>
        <a:xfrm>
          <a:off x="5136965" y="2245163"/>
          <a:ext cx="1224194" cy="122419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5316244" y="2424442"/>
        <a:ext cx="865636" cy="865636"/>
      </dsp:txXfrm>
    </dsp:sp>
    <dsp:sp modelId="{9393B375-61C2-476A-8FAF-2C27DD3B2A34}">
      <dsp:nvSpPr>
        <dsp:cNvPr id="0" name=""/>
        <dsp:cNvSpPr/>
      </dsp:nvSpPr>
      <dsp:spPr>
        <a:xfrm rot="3857143">
          <a:off x="4053624" y="3261507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343429" y="3260163"/>
        <a:ext cx="30505" cy="30505"/>
      </dsp:txXfrm>
    </dsp:sp>
    <dsp:sp modelId="{4510A9F7-36EC-462F-8FB0-EAD6B5CC9848}">
      <dsp:nvSpPr>
        <dsp:cNvPr id="0" name=""/>
        <dsp:cNvSpPr/>
      </dsp:nvSpPr>
      <dsp:spPr>
        <a:xfrm>
          <a:off x="4144523" y="3489647"/>
          <a:ext cx="1224194" cy="122419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4323802" y="3668926"/>
        <a:ext cx="865636" cy="865636"/>
      </dsp:txXfrm>
    </dsp:sp>
    <dsp:sp modelId="{F2F9496E-CB74-4E87-A305-3BFB36D3C78C}">
      <dsp:nvSpPr>
        <dsp:cNvPr id="0" name=""/>
        <dsp:cNvSpPr/>
      </dsp:nvSpPr>
      <dsp:spPr>
        <a:xfrm rot="6942857">
          <a:off x="3257747" y="3261507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0800000">
        <a:off x="3547552" y="3260163"/>
        <a:ext cx="30505" cy="30505"/>
      </dsp:txXfrm>
    </dsp:sp>
    <dsp:sp modelId="{CD4D6E77-6D7F-4095-AEB9-68E9261108F3}">
      <dsp:nvSpPr>
        <dsp:cNvPr id="0" name=""/>
        <dsp:cNvSpPr/>
      </dsp:nvSpPr>
      <dsp:spPr>
        <a:xfrm>
          <a:off x="2552769" y="3489647"/>
          <a:ext cx="1224194" cy="122419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2732048" y="3668926"/>
        <a:ext cx="865636" cy="865636"/>
      </dsp:txXfrm>
    </dsp:sp>
    <dsp:sp modelId="{A1F5D3CF-1280-4B77-8655-F2B47D034A47}">
      <dsp:nvSpPr>
        <dsp:cNvPr id="0" name=""/>
        <dsp:cNvSpPr/>
      </dsp:nvSpPr>
      <dsp:spPr>
        <a:xfrm rot="10028571">
          <a:off x="2761526" y="2639266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>
            <a:solidFill>
              <a:schemeClr val="tx1"/>
            </a:solidFill>
          </a:endParaRPr>
        </a:p>
      </dsp:txBody>
      <dsp:txXfrm rot="10800000">
        <a:off x="3051330" y="2637922"/>
        <a:ext cx="30505" cy="30505"/>
      </dsp:txXfrm>
    </dsp:sp>
    <dsp:sp modelId="{4EB8EB56-3D19-4A49-BD0D-8C25A7533D0A}">
      <dsp:nvSpPr>
        <dsp:cNvPr id="0" name=""/>
        <dsp:cNvSpPr/>
      </dsp:nvSpPr>
      <dsp:spPr>
        <a:xfrm>
          <a:off x="1560326" y="2245163"/>
          <a:ext cx="1224194" cy="1224194"/>
        </a:xfrm>
        <a:prstGeom prst="ellipse">
          <a:avLst/>
        </a:prstGeom>
        <a:solidFill>
          <a:srgbClr val="FFDDFF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1739605" y="2424442"/>
        <a:ext cx="865636" cy="865636"/>
      </dsp:txXfrm>
    </dsp:sp>
    <dsp:sp modelId="{B02E79CE-D61A-4EEC-B2F6-4B6BF397200A}">
      <dsp:nvSpPr>
        <dsp:cNvPr id="0" name=""/>
        <dsp:cNvSpPr/>
      </dsp:nvSpPr>
      <dsp:spPr>
        <a:xfrm rot="13114286">
          <a:off x="2938625" y="1863343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0800000">
        <a:off x="3228430" y="1861999"/>
        <a:ext cx="30505" cy="30505"/>
      </dsp:txXfrm>
    </dsp:sp>
    <dsp:sp modelId="{CFC4BE96-432F-4220-94CB-6EF9A3EADBCC}">
      <dsp:nvSpPr>
        <dsp:cNvPr id="0" name=""/>
        <dsp:cNvSpPr/>
      </dsp:nvSpPr>
      <dsp:spPr>
        <a:xfrm>
          <a:off x="1914525" y="693318"/>
          <a:ext cx="1224194" cy="122419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2093804" y="872597"/>
        <a:ext cx="865636" cy="865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B0E21-5B06-4784-A3A6-D2109C3FFDD0}" type="datetimeFigureOut">
              <a:rPr lang="ko-KR" altLang="en-US" smtClean="0"/>
              <a:t>2023-02-03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6471E-9FA7-44A8-B9B0-F2AEECA0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823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4900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3917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831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5951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01222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417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0331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25692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304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20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0887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45532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3876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3821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6624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8858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4098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7624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6793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52908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8002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9346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0108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7650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6473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1522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963202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559096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70068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85163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34817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906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531575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97702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48981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14713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20381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06685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3768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9481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03547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07394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11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4105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143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91004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5691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72510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323134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0663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9027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0481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705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6153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86754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2255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63979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90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68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6063" y="6590125"/>
            <a:ext cx="3188361" cy="223252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8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오픈소스 </a:t>
            </a:r>
            <a:r>
              <a:rPr lang="en-US" altLang="ko-KR" dirty="0" smtClean="0"/>
              <a:t>GIS </a:t>
            </a:r>
            <a:r>
              <a:rPr lang="ko-KR" altLang="en-US" dirty="0" smtClean="0"/>
              <a:t>서비스 개발자 입문</a:t>
            </a:r>
            <a:endParaRPr lang="ko-KR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7510" y="6585595"/>
            <a:ext cx="2228850" cy="227782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5F921713-25EE-4485-97B0-75B4016CB1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0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148EDE59-F626-49D8-8801-D757C5F4E49B}"/>
              </a:ext>
            </a:extLst>
          </p:cNvPr>
          <p:cNvGrpSpPr/>
          <p:nvPr userDrawn="1"/>
        </p:nvGrpSpPr>
        <p:grpSpPr>
          <a:xfrm>
            <a:off x="0" y="0"/>
            <a:ext cx="9906001" cy="748020"/>
            <a:chOff x="-1" y="-1"/>
            <a:chExt cx="12192001" cy="9753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2827FD8E-9CBB-4E9E-B2E5-380B4DE1B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487" t="60992" r="11396" b="29786"/>
            <a:stretch/>
          </p:blipFill>
          <p:spPr>
            <a:xfrm>
              <a:off x="-1" y="-1"/>
              <a:ext cx="12192001" cy="97536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3227DC1F-F8A4-483F-8862-441772329E0E}"/>
                </a:ext>
              </a:extLst>
            </p:cNvPr>
            <p:cNvSpPr/>
            <p:nvPr/>
          </p:nvSpPr>
          <p:spPr>
            <a:xfrm>
              <a:off x="0" y="1"/>
              <a:ext cx="12192000" cy="975360"/>
            </a:xfrm>
            <a:prstGeom prst="rect">
              <a:avLst/>
            </a:prstGeom>
            <a:solidFill>
              <a:schemeClr val="accent1">
                <a:lumMod val="7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6063" y="6590125"/>
            <a:ext cx="3188361" cy="223252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800"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오픈소스 </a:t>
            </a:r>
            <a:r>
              <a:rPr lang="en-US" altLang="ko-KR" dirty="0" smtClean="0"/>
              <a:t>GIS </a:t>
            </a:r>
            <a:r>
              <a:rPr lang="ko-KR" altLang="en-US" dirty="0" smtClean="0"/>
              <a:t>서비스 개발자 입문</a:t>
            </a:r>
            <a:endParaRPr lang="ko-KR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7510" y="6585595"/>
            <a:ext cx="2228850" cy="227782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5F921713-25EE-4485-97B0-75B4016CB1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31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7510" y="6585595"/>
            <a:ext cx="2228850" cy="227782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5F921713-25EE-4485-97B0-75B4016CB1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222491" y="6585595"/>
            <a:ext cx="1183572" cy="227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3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7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11" Type="http://schemas.openxmlformats.org/officeDocument/2006/relationships/image" Target="../media/image1.png"/><Relationship Id="rId5" Type="http://schemas.openxmlformats.org/officeDocument/2006/relationships/image" Target="../media/image5.png"/><Relationship Id="rId10" Type="http://schemas.openxmlformats.org/officeDocument/2006/relationships/image" Target="../media/image10.jpe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4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qgis.org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6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://qgis.org/" TargetMode="External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qgis.org/ko/site/forusers/download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docs.qgis.org/3.16/ko/docs/user_manual/preamble/features.html" TargetMode="External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72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7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8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gi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t.io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plus/geoedu-pyqgis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plus/geoedu-pyqgis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26" Type="http://schemas.openxmlformats.org/officeDocument/2006/relationships/image" Target="../media/image42.png"/><Relationship Id="rId3" Type="http://schemas.openxmlformats.org/officeDocument/2006/relationships/image" Target="../media/image19.png"/><Relationship Id="rId21" Type="http://schemas.openxmlformats.org/officeDocument/2006/relationships/image" Target="../media/image37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5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2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11" Type="http://schemas.openxmlformats.org/officeDocument/2006/relationships/image" Target="../media/image27.tiff"/><Relationship Id="rId24" Type="http://schemas.openxmlformats.org/officeDocument/2006/relationships/image" Target="../media/image40.webp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23" Type="http://schemas.openxmlformats.org/officeDocument/2006/relationships/image" Target="../media/image39.png"/><Relationship Id="rId10" Type="http://schemas.openxmlformats.org/officeDocument/2006/relationships/image" Target="../media/image26.jpeg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gif"/><Relationship Id="rId14" Type="http://schemas.openxmlformats.org/officeDocument/2006/relationships/image" Target="../media/image30.png"/><Relationship Id="rId22" Type="http://schemas.openxmlformats.org/officeDocument/2006/relationships/image" Target="../media/image38.png"/><Relationship Id="rId27" Type="http://schemas.openxmlformats.org/officeDocument/2006/relationships/image" Target="../media/image4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plus/geoedu-pyqgis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6.jpe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117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14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그림 368">
            <a:extLst>
              <a:ext uri="{FF2B5EF4-FFF2-40B4-BE49-F238E27FC236}">
                <a16:creationId xmlns:a16="http://schemas.microsoft.com/office/drawing/2014/main" xmlns="" id="{58251AEE-BC1B-483E-BE1A-BD822B5C2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5205984"/>
          </a:xfrm>
          <a:prstGeom prst="rect">
            <a:avLst/>
          </a:prstGeom>
        </p:spPr>
      </p:pic>
      <p:grpSp>
        <p:nvGrpSpPr>
          <p:cNvPr id="245" name="그룹 244">
            <a:extLst>
              <a:ext uri="{FF2B5EF4-FFF2-40B4-BE49-F238E27FC236}">
                <a16:creationId xmlns:a16="http://schemas.microsoft.com/office/drawing/2014/main" xmlns="" id="{8F4C4402-B642-41B5-BAC4-C50BCF7EC640}"/>
              </a:ext>
            </a:extLst>
          </p:cNvPr>
          <p:cNvGrpSpPr/>
          <p:nvPr/>
        </p:nvGrpSpPr>
        <p:grpSpPr>
          <a:xfrm>
            <a:off x="1456446" y="3747452"/>
            <a:ext cx="2384353" cy="1485352"/>
            <a:chOff x="14076695" y="4376897"/>
            <a:chExt cx="1556898" cy="969882"/>
          </a:xfrm>
        </p:grpSpPr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xmlns="" id="{E8FCC05F-C159-46FA-9D49-DEB97136E55C}"/>
                </a:ext>
              </a:extLst>
            </p:cNvPr>
            <p:cNvGrpSpPr/>
            <p:nvPr/>
          </p:nvGrpSpPr>
          <p:grpSpPr>
            <a:xfrm>
              <a:off x="14930419" y="4883252"/>
              <a:ext cx="703174" cy="439827"/>
              <a:chOff x="4824068" y="5759943"/>
              <a:chExt cx="1354262" cy="847074"/>
            </a:xfrm>
          </p:grpSpPr>
          <p:sp>
            <p:nvSpPr>
              <p:cNvPr id="313" name="타원 312">
                <a:extLst>
                  <a:ext uri="{FF2B5EF4-FFF2-40B4-BE49-F238E27FC236}">
                    <a16:creationId xmlns:a16="http://schemas.microsoft.com/office/drawing/2014/main" xmlns="" id="{5704E132-0E11-4A06-A3DB-7EDACA1FEF3C}"/>
                  </a:ext>
                </a:extLst>
              </p:cNvPr>
              <p:cNvSpPr/>
              <p:nvPr/>
            </p:nvSpPr>
            <p:spPr>
              <a:xfrm>
                <a:off x="5530968" y="6395760"/>
                <a:ext cx="27067" cy="242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/>
              </a:p>
            </p:txBody>
          </p:sp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xmlns="" id="{48A3BCDD-CE16-48F7-A240-468A5210F769}"/>
                  </a:ext>
                </a:extLst>
              </p:cNvPr>
              <p:cNvGrpSpPr/>
              <p:nvPr/>
            </p:nvGrpSpPr>
            <p:grpSpPr>
              <a:xfrm>
                <a:off x="5167567" y="5909205"/>
                <a:ext cx="722470" cy="441239"/>
                <a:chOff x="5227102" y="5204268"/>
                <a:chExt cx="1304606" cy="796771"/>
              </a:xfrm>
            </p:grpSpPr>
            <p:grpSp>
              <p:nvGrpSpPr>
                <p:cNvPr id="324" name="그룹 323">
                  <a:extLst>
                    <a:ext uri="{FF2B5EF4-FFF2-40B4-BE49-F238E27FC236}">
                      <a16:creationId xmlns:a16="http://schemas.microsoft.com/office/drawing/2014/main" xmlns="" id="{BA4BCAED-C38D-40FC-9F22-0BEDBC445D75}"/>
                    </a:ext>
                  </a:extLst>
                </p:cNvPr>
                <p:cNvGrpSpPr/>
                <p:nvPr/>
              </p:nvGrpSpPr>
              <p:grpSpPr>
                <a:xfrm>
                  <a:off x="5372899" y="5290087"/>
                  <a:ext cx="1158809" cy="710952"/>
                  <a:chOff x="2433686" y="6897216"/>
                  <a:chExt cx="1995268" cy="1224137"/>
                </a:xfrm>
                <a:solidFill>
                  <a:schemeClr val="accent2"/>
                </a:solidFill>
              </p:grpSpPr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xmlns="" id="{E6D8C750-88EF-4793-99CF-FE107DB8B372}"/>
                      </a:ext>
                    </a:extLst>
                  </p:cNvPr>
                  <p:cNvSpPr/>
                  <p:nvPr/>
                </p:nvSpPr>
                <p:spPr>
                  <a:xfrm>
                    <a:off x="2433686" y="7940144"/>
                    <a:ext cx="135633" cy="1812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xmlns="" id="{D8EBD35B-556D-4943-A2ED-FC8211DD46CC}"/>
                      </a:ext>
                    </a:extLst>
                  </p:cNvPr>
                  <p:cNvSpPr/>
                  <p:nvPr/>
                </p:nvSpPr>
                <p:spPr>
                  <a:xfrm>
                    <a:off x="2679843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xmlns="" id="{96441D05-0AFB-49D7-AA4A-125B40C2F3B6}"/>
                      </a:ext>
                    </a:extLst>
                  </p:cNvPr>
                  <p:cNvSpPr/>
                  <p:nvPr/>
                </p:nvSpPr>
                <p:spPr>
                  <a:xfrm>
                    <a:off x="2948756" y="7830738"/>
                    <a:ext cx="135633" cy="29061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xmlns="" id="{9A3A2E3F-46CA-4006-B1DC-62ED9DDD16A4}"/>
                      </a:ext>
                    </a:extLst>
                  </p:cNvPr>
                  <p:cNvSpPr/>
                  <p:nvPr/>
                </p:nvSpPr>
                <p:spPr>
                  <a:xfrm>
                    <a:off x="3217669" y="7761312"/>
                    <a:ext cx="135633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xmlns="" id="{540E372D-73C0-459C-96E9-6A15E17037CB}"/>
                      </a:ext>
                    </a:extLst>
                  </p:cNvPr>
                  <p:cNvSpPr/>
                  <p:nvPr/>
                </p:nvSpPr>
                <p:spPr>
                  <a:xfrm>
                    <a:off x="3486582" y="7401273"/>
                    <a:ext cx="135633" cy="7200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xmlns="" id="{3BB505F2-5D9C-45A9-92CD-285FF354262B}"/>
                      </a:ext>
                    </a:extLst>
                  </p:cNvPr>
                  <p:cNvSpPr/>
                  <p:nvPr/>
                </p:nvSpPr>
                <p:spPr>
                  <a:xfrm>
                    <a:off x="3755495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xmlns="" id="{1C48C223-FFB7-4326-827E-1D36F5D5D9AD}"/>
                      </a:ext>
                    </a:extLst>
                  </p:cNvPr>
                  <p:cNvSpPr/>
                  <p:nvPr/>
                </p:nvSpPr>
                <p:spPr>
                  <a:xfrm>
                    <a:off x="4024408" y="7186849"/>
                    <a:ext cx="135633" cy="9345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xmlns="" id="{5A23E49F-2E67-4398-BACA-256B15CBC535}"/>
                      </a:ext>
                    </a:extLst>
                  </p:cNvPr>
                  <p:cNvSpPr/>
                  <p:nvPr/>
                </p:nvSpPr>
                <p:spPr>
                  <a:xfrm>
                    <a:off x="4293321" y="6897216"/>
                    <a:ext cx="135633" cy="122413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</p:grp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xmlns="" id="{6B541475-2205-4AAD-A49C-C0DE1C1CF7D2}"/>
                    </a:ext>
                  </a:extLst>
                </p:cNvPr>
                <p:cNvSpPr/>
                <p:nvPr/>
              </p:nvSpPr>
              <p:spPr>
                <a:xfrm>
                  <a:off x="5393339" y="5228367"/>
                  <a:ext cx="1076290" cy="637277"/>
                </a:xfrm>
                <a:custGeom>
                  <a:avLst/>
                  <a:gdLst>
                    <a:gd name="connsiteX0" fmla="*/ 0 w 1853184"/>
                    <a:gd name="connsiteY0" fmla="*/ 1097280 h 1097280"/>
                    <a:gd name="connsiteX1" fmla="*/ 268224 w 1853184"/>
                    <a:gd name="connsiteY1" fmla="*/ 774192 h 1097280"/>
                    <a:gd name="connsiteX2" fmla="*/ 755904 w 1853184"/>
                    <a:gd name="connsiteY2" fmla="*/ 847344 h 1097280"/>
                    <a:gd name="connsiteX3" fmla="*/ 1048512 w 1853184"/>
                    <a:gd name="connsiteY3" fmla="*/ 475488 h 1097280"/>
                    <a:gd name="connsiteX4" fmla="*/ 1310640 w 1853184"/>
                    <a:gd name="connsiteY4" fmla="*/ 554736 h 1097280"/>
                    <a:gd name="connsiteX5" fmla="*/ 1853184 w 1853184"/>
                    <a:gd name="connsiteY5" fmla="*/ 0 h 1097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53184" h="1097280">
                      <a:moveTo>
                        <a:pt x="0" y="1097280"/>
                      </a:moveTo>
                      <a:lnTo>
                        <a:pt x="268224" y="774192"/>
                      </a:lnTo>
                      <a:lnTo>
                        <a:pt x="755904" y="847344"/>
                      </a:lnTo>
                      <a:lnTo>
                        <a:pt x="1048512" y="475488"/>
                      </a:lnTo>
                      <a:lnTo>
                        <a:pt x="1310640" y="554736"/>
                      </a:lnTo>
                      <a:lnTo>
                        <a:pt x="1853184" y="0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/>
                </a:p>
              </p:txBody>
            </p:sp>
            <p:sp>
              <p:nvSpPr>
                <p:cNvPr id="326" name="타원 325">
                  <a:extLst>
                    <a:ext uri="{FF2B5EF4-FFF2-40B4-BE49-F238E27FC236}">
                      <a16:creationId xmlns:a16="http://schemas.microsoft.com/office/drawing/2014/main" xmlns="" id="{68765D14-B7B9-4FCD-A70B-B1BCD7D23917}"/>
                    </a:ext>
                  </a:extLst>
                </p:cNvPr>
                <p:cNvSpPr/>
                <p:nvPr/>
              </p:nvSpPr>
              <p:spPr>
                <a:xfrm>
                  <a:off x="5515861" y="5646574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27" name="타원 326">
                  <a:extLst>
                    <a:ext uri="{FF2B5EF4-FFF2-40B4-BE49-F238E27FC236}">
                      <a16:creationId xmlns:a16="http://schemas.microsoft.com/office/drawing/2014/main" xmlns="" id="{BDAB246C-1F64-4A09-9FDE-70AF68DA2FFA}"/>
                    </a:ext>
                  </a:extLst>
                </p:cNvPr>
                <p:cNvSpPr/>
                <p:nvPr/>
              </p:nvSpPr>
              <p:spPr>
                <a:xfrm>
                  <a:off x="5801780" y="5681928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xmlns="" id="{6E145324-6820-486B-8909-8EDF9AB7F37E}"/>
                    </a:ext>
                  </a:extLst>
                </p:cNvPr>
                <p:cNvSpPr/>
                <p:nvPr/>
              </p:nvSpPr>
              <p:spPr>
                <a:xfrm>
                  <a:off x="5975565" y="5474510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29" name="타원 328">
                  <a:extLst>
                    <a:ext uri="{FF2B5EF4-FFF2-40B4-BE49-F238E27FC236}">
                      <a16:creationId xmlns:a16="http://schemas.microsoft.com/office/drawing/2014/main" xmlns="" id="{28F79255-043F-4F69-AB6E-6B85A00EAF4A}"/>
                    </a:ext>
                  </a:extLst>
                </p:cNvPr>
                <p:cNvSpPr/>
                <p:nvPr/>
              </p:nvSpPr>
              <p:spPr>
                <a:xfrm>
                  <a:off x="6429610" y="5204271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grpSp>
              <p:nvGrpSpPr>
                <p:cNvPr id="330" name="그룹 329">
                  <a:extLst>
                    <a:ext uri="{FF2B5EF4-FFF2-40B4-BE49-F238E27FC236}">
                      <a16:creationId xmlns:a16="http://schemas.microsoft.com/office/drawing/2014/main" xmlns="" id="{47697A91-0E42-4443-B9E6-87A1454C4EED}"/>
                    </a:ext>
                  </a:extLst>
                </p:cNvPr>
                <p:cNvGrpSpPr/>
                <p:nvPr/>
              </p:nvGrpSpPr>
              <p:grpSpPr>
                <a:xfrm>
                  <a:off x="5227102" y="5204268"/>
                  <a:ext cx="444938" cy="183904"/>
                  <a:chOff x="2182649" y="6749455"/>
                  <a:chExt cx="766107" cy="316650"/>
                </a:xfrm>
              </p:grpSpPr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xmlns="" id="{744A8759-269F-4ABF-B82C-6D32C51BCD90}"/>
                      </a:ext>
                    </a:extLst>
                  </p:cNvPr>
                  <p:cNvSpPr/>
                  <p:nvPr/>
                </p:nvSpPr>
                <p:spPr>
                  <a:xfrm>
                    <a:off x="2182649" y="6749455"/>
                    <a:ext cx="766107" cy="45719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xmlns="" id="{957943C9-EC72-4D04-AA07-9F4063AB62B9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34691"/>
                    <a:ext cx="310247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xmlns="" id="{0CF7A83A-C902-4CB2-9171-79C8330EDBD0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93700"/>
                    <a:ext cx="61687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xmlns="" id="{85680D8A-9D9D-4CD4-80D6-1201DB80E2AC}"/>
                      </a:ext>
                    </a:extLst>
                  </p:cNvPr>
                  <p:cNvSpPr/>
                  <p:nvPr/>
                </p:nvSpPr>
                <p:spPr>
                  <a:xfrm>
                    <a:off x="2182649" y="6956795"/>
                    <a:ext cx="38667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xmlns="" id="{0D19DCFF-2F79-42D5-B5B8-94D071493C66}"/>
                      </a:ext>
                    </a:extLst>
                  </p:cNvPr>
                  <p:cNvSpPr/>
                  <p:nvPr/>
                </p:nvSpPr>
                <p:spPr>
                  <a:xfrm>
                    <a:off x="2182649" y="7020386"/>
                    <a:ext cx="67420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</p:grpSp>
          </p:grpSp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xmlns="" id="{CCD38AFE-3DCE-462A-88F9-8E77CA318A3B}"/>
                  </a:ext>
                </a:extLst>
              </p:cNvPr>
              <p:cNvSpPr/>
              <p:nvPr/>
            </p:nvSpPr>
            <p:spPr>
              <a:xfrm>
                <a:off x="5041337" y="5985600"/>
                <a:ext cx="48233" cy="38301"/>
              </a:xfrm>
              <a:custGeom>
                <a:avLst/>
                <a:gdLst>
                  <a:gd name="connsiteX0" fmla="*/ 0 w 48233"/>
                  <a:gd name="connsiteY0" fmla="*/ 0 h 38301"/>
                  <a:gd name="connsiteX1" fmla="*/ 48233 w 48233"/>
                  <a:gd name="connsiteY1" fmla="*/ 0 h 38301"/>
                  <a:gd name="connsiteX2" fmla="*/ 48233 w 48233"/>
                  <a:gd name="connsiteY2" fmla="*/ 38301 h 38301"/>
                  <a:gd name="connsiteX3" fmla="*/ 0 w 48233"/>
                  <a:gd name="connsiteY3" fmla="*/ 38301 h 38301"/>
                  <a:gd name="connsiteX4" fmla="*/ 0 w 48233"/>
                  <a:gd name="connsiteY4" fmla="*/ 0 h 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33" h="38301">
                    <a:moveTo>
                      <a:pt x="0" y="0"/>
                    </a:moveTo>
                    <a:lnTo>
                      <a:pt x="48233" y="0"/>
                    </a:lnTo>
                    <a:lnTo>
                      <a:pt x="48233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6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xmlns="" id="{1696BEE5-FA2E-4EB2-ACFA-4BDD86998283}"/>
                  </a:ext>
                </a:extLst>
              </p:cNvPr>
              <p:cNvSpPr/>
              <p:nvPr/>
            </p:nvSpPr>
            <p:spPr>
              <a:xfrm>
                <a:off x="5927460" y="6173175"/>
                <a:ext cx="250870" cy="433842"/>
              </a:xfrm>
              <a:custGeom>
                <a:avLst/>
                <a:gdLst>
                  <a:gd name="connsiteX0" fmla="*/ 125435 w 250870"/>
                  <a:gd name="connsiteY0" fmla="*/ 394147 h 433842"/>
                  <a:gd name="connsiteX1" fmla="*/ 111610 w 250870"/>
                  <a:gd name="connsiteY1" fmla="*/ 407972 h 433842"/>
                  <a:gd name="connsiteX2" fmla="*/ 125435 w 250870"/>
                  <a:gd name="connsiteY2" fmla="*/ 421796 h 433842"/>
                  <a:gd name="connsiteX3" fmla="*/ 139259 w 250870"/>
                  <a:gd name="connsiteY3" fmla="*/ 407972 h 433842"/>
                  <a:gd name="connsiteX4" fmla="*/ 125435 w 250870"/>
                  <a:gd name="connsiteY4" fmla="*/ 394147 h 433842"/>
                  <a:gd name="connsiteX5" fmla="*/ 22793 w 250870"/>
                  <a:gd name="connsiteY5" fmla="*/ 0 h 433842"/>
                  <a:gd name="connsiteX6" fmla="*/ 81544 w 250870"/>
                  <a:gd name="connsiteY6" fmla="*/ 0 h 433842"/>
                  <a:gd name="connsiteX7" fmla="*/ 125434 w 250870"/>
                  <a:gd name="connsiteY7" fmla="*/ 0 h 433842"/>
                  <a:gd name="connsiteX8" fmla="*/ 125435 w 250870"/>
                  <a:gd name="connsiteY8" fmla="*/ 0 h 433842"/>
                  <a:gd name="connsiteX9" fmla="*/ 228079 w 250870"/>
                  <a:gd name="connsiteY9" fmla="*/ 0 h 433842"/>
                  <a:gd name="connsiteX10" fmla="*/ 250870 w 250870"/>
                  <a:gd name="connsiteY10" fmla="*/ 22792 h 433842"/>
                  <a:gd name="connsiteX11" fmla="*/ 250870 w 250870"/>
                  <a:gd name="connsiteY11" fmla="*/ 411051 h 433842"/>
                  <a:gd name="connsiteX12" fmla="*/ 228079 w 250870"/>
                  <a:gd name="connsiteY12" fmla="*/ 433842 h 433842"/>
                  <a:gd name="connsiteX13" fmla="*/ 22792 w 250870"/>
                  <a:gd name="connsiteY13" fmla="*/ 433842 h 433842"/>
                  <a:gd name="connsiteX14" fmla="*/ 0 w 250870"/>
                  <a:gd name="connsiteY14" fmla="*/ 411051 h 433842"/>
                  <a:gd name="connsiteX15" fmla="*/ 0 w 250870"/>
                  <a:gd name="connsiteY15" fmla="*/ 236125 h 433842"/>
                  <a:gd name="connsiteX16" fmla="*/ 1 w 250870"/>
                  <a:gd name="connsiteY16" fmla="*/ 236125 h 433842"/>
                  <a:gd name="connsiteX17" fmla="*/ 1 w 250870"/>
                  <a:gd name="connsiteY17" fmla="*/ 197001 h 433842"/>
                  <a:gd name="connsiteX18" fmla="*/ 17976 w 250870"/>
                  <a:gd name="connsiteY18" fmla="*/ 197001 h 433842"/>
                  <a:gd name="connsiteX19" fmla="*/ 17976 w 250870"/>
                  <a:gd name="connsiteY19" fmla="*/ 236126 h 433842"/>
                  <a:gd name="connsiteX20" fmla="*/ 17975 w 250870"/>
                  <a:gd name="connsiteY20" fmla="*/ 236126 h 433842"/>
                  <a:gd name="connsiteX21" fmla="*/ 17975 w 250870"/>
                  <a:gd name="connsiteY21" fmla="*/ 381852 h 433842"/>
                  <a:gd name="connsiteX22" fmla="*/ 232896 w 250870"/>
                  <a:gd name="connsiteY22" fmla="*/ 381852 h 433842"/>
                  <a:gd name="connsiteX23" fmla="*/ 232896 w 250870"/>
                  <a:gd name="connsiteY23" fmla="*/ 17318 h 433842"/>
                  <a:gd name="connsiteX24" fmla="*/ 125435 w 250870"/>
                  <a:gd name="connsiteY24" fmla="*/ 17318 h 433842"/>
                  <a:gd name="connsiteX25" fmla="*/ 125434 w 250870"/>
                  <a:gd name="connsiteY25" fmla="*/ 17318 h 433842"/>
                  <a:gd name="connsiteX26" fmla="*/ 81544 w 250870"/>
                  <a:gd name="connsiteY26" fmla="*/ 17318 h 433842"/>
                  <a:gd name="connsiteX27" fmla="*/ 17976 w 250870"/>
                  <a:gd name="connsiteY27" fmla="*/ 17318 h 433842"/>
                  <a:gd name="connsiteX28" fmla="*/ 17976 w 250870"/>
                  <a:gd name="connsiteY28" fmla="*/ 197000 h 433842"/>
                  <a:gd name="connsiteX29" fmla="*/ 1 w 250870"/>
                  <a:gd name="connsiteY29" fmla="*/ 197000 h 433842"/>
                  <a:gd name="connsiteX30" fmla="*/ 1 w 250870"/>
                  <a:gd name="connsiteY30" fmla="*/ 22792 h 433842"/>
                  <a:gd name="connsiteX31" fmla="*/ 22793 w 250870"/>
                  <a:gd name="connsiteY31" fmla="*/ 0 h 433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50870" h="433842">
                    <a:moveTo>
                      <a:pt x="125435" y="394147"/>
                    </a:moveTo>
                    <a:cubicBezTo>
                      <a:pt x="117800" y="394147"/>
                      <a:pt x="111610" y="400337"/>
                      <a:pt x="111610" y="407972"/>
                    </a:cubicBezTo>
                    <a:cubicBezTo>
                      <a:pt x="111610" y="415607"/>
                      <a:pt x="117800" y="421796"/>
                      <a:pt x="125435" y="421796"/>
                    </a:cubicBezTo>
                    <a:cubicBezTo>
                      <a:pt x="133070" y="421796"/>
                      <a:pt x="139259" y="415607"/>
                      <a:pt x="139259" y="407972"/>
                    </a:cubicBezTo>
                    <a:cubicBezTo>
                      <a:pt x="139259" y="400337"/>
                      <a:pt x="133070" y="394147"/>
                      <a:pt x="125435" y="394147"/>
                    </a:cubicBezTo>
                    <a:close/>
                    <a:moveTo>
                      <a:pt x="22793" y="0"/>
                    </a:moveTo>
                    <a:lnTo>
                      <a:pt x="81544" y="0"/>
                    </a:lnTo>
                    <a:lnTo>
                      <a:pt x="125434" y="0"/>
                    </a:lnTo>
                    <a:lnTo>
                      <a:pt x="125435" y="0"/>
                    </a:lnTo>
                    <a:lnTo>
                      <a:pt x="228079" y="0"/>
                    </a:lnTo>
                    <a:cubicBezTo>
                      <a:pt x="240666" y="0"/>
                      <a:pt x="250870" y="10204"/>
                      <a:pt x="250870" y="22792"/>
                    </a:cubicBezTo>
                    <a:lnTo>
                      <a:pt x="250870" y="411051"/>
                    </a:lnTo>
                    <a:cubicBezTo>
                      <a:pt x="250870" y="423638"/>
                      <a:pt x="240666" y="433842"/>
                      <a:pt x="228079" y="433842"/>
                    </a:cubicBezTo>
                    <a:lnTo>
                      <a:pt x="22792" y="433842"/>
                    </a:lnTo>
                    <a:cubicBezTo>
                      <a:pt x="10204" y="433842"/>
                      <a:pt x="0" y="423638"/>
                      <a:pt x="0" y="411051"/>
                    </a:cubicBezTo>
                    <a:lnTo>
                      <a:pt x="0" y="236125"/>
                    </a:lnTo>
                    <a:lnTo>
                      <a:pt x="1" y="236125"/>
                    </a:lnTo>
                    <a:lnTo>
                      <a:pt x="1" y="197001"/>
                    </a:lnTo>
                    <a:lnTo>
                      <a:pt x="17976" y="197001"/>
                    </a:lnTo>
                    <a:lnTo>
                      <a:pt x="17976" y="236126"/>
                    </a:lnTo>
                    <a:lnTo>
                      <a:pt x="17975" y="236126"/>
                    </a:lnTo>
                    <a:lnTo>
                      <a:pt x="17975" y="381852"/>
                    </a:lnTo>
                    <a:lnTo>
                      <a:pt x="232896" y="381852"/>
                    </a:lnTo>
                    <a:lnTo>
                      <a:pt x="232896" y="17318"/>
                    </a:lnTo>
                    <a:lnTo>
                      <a:pt x="125435" y="17318"/>
                    </a:lnTo>
                    <a:lnTo>
                      <a:pt x="125434" y="17318"/>
                    </a:lnTo>
                    <a:lnTo>
                      <a:pt x="81544" y="17318"/>
                    </a:lnTo>
                    <a:lnTo>
                      <a:pt x="17976" y="17318"/>
                    </a:lnTo>
                    <a:lnTo>
                      <a:pt x="17976" y="197000"/>
                    </a:lnTo>
                    <a:lnTo>
                      <a:pt x="1" y="197000"/>
                    </a:lnTo>
                    <a:lnTo>
                      <a:pt x="1" y="22792"/>
                    </a:lnTo>
                    <a:cubicBezTo>
                      <a:pt x="1" y="10204"/>
                      <a:pt x="10205" y="0"/>
                      <a:pt x="22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60" dirty="0">
                  <a:latin typeface="Arial" panose="020B0604020202020204" pitchFamily="34" charset="0"/>
                </a:endParaRPr>
              </a:p>
            </p:txBody>
          </p:sp>
          <p:grpSp>
            <p:nvGrpSpPr>
              <p:cNvPr id="317" name="그룹 316">
                <a:extLst>
                  <a:ext uri="{FF2B5EF4-FFF2-40B4-BE49-F238E27FC236}">
                    <a16:creationId xmlns:a16="http://schemas.microsoft.com/office/drawing/2014/main" xmlns="" id="{7D1087DB-2247-4E29-B0EB-C034A252E51C}"/>
                  </a:ext>
                </a:extLst>
              </p:cNvPr>
              <p:cNvGrpSpPr/>
              <p:nvPr/>
            </p:nvGrpSpPr>
            <p:grpSpPr>
              <a:xfrm>
                <a:off x="5041336" y="5759943"/>
                <a:ext cx="1011558" cy="844196"/>
                <a:chOff x="5041336" y="5592303"/>
                <a:chExt cx="1011558" cy="844196"/>
              </a:xfrm>
            </p:grpSpPr>
            <p:sp>
              <p:nvSpPr>
                <p:cNvPr id="320" name="사다리꼴 319">
                  <a:extLst>
                    <a:ext uri="{FF2B5EF4-FFF2-40B4-BE49-F238E27FC236}">
                      <a16:creationId xmlns:a16="http://schemas.microsoft.com/office/drawing/2014/main" xmlns="" id="{B61B43AD-4C34-4847-AA6C-7DAE21EA86C9}"/>
                    </a:ext>
                  </a:extLst>
                </p:cNvPr>
                <p:cNvSpPr/>
                <p:nvPr/>
              </p:nvSpPr>
              <p:spPr>
                <a:xfrm>
                  <a:off x="5395490" y="6241660"/>
                  <a:ext cx="302118" cy="1482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/>
                </a:p>
              </p:txBody>
            </p:sp>
            <p:sp>
              <p:nvSpPr>
                <p:cNvPr id="321" name="사각형: 둥근 모서리 320">
                  <a:extLst>
                    <a:ext uri="{FF2B5EF4-FFF2-40B4-BE49-F238E27FC236}">
                      <a16:creationId xmlns:a16="http://schemas.microsoft.com/office/drawing/2014/main" xmlns="" id="{0AF10364-CFBD-41DD-AF58-421228229E3D}"/>
                    </a:ext>
                  </a:extLst>
                </p:cNvPr>
                <p:cNvSpPr/>
                <p:nvPr/>
              </p:nvSpPr>
              <p:spPr>
                <a:xfrm>
                  <a:off x="5312341" y="6389958"/>
                  <a:ext cx="468415" cy="465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/>
                </a:p>
              </p:txBody>
            </p:sp>
            <p:sp>
              <p:nvSpPr>
                <p:cNvPr id="322" name="자유형: 도형 321">
                  <a:extLst>
                    <a:ext uri="{FF2B5EF4-FFF2-40B4-BE49-F238E27FC236}">
                      <a16:creationId xmlns:a16="http://schemas.microsoft.com/office/drawing/2014/main" xmlns="" id="{9F68B5BE-EEBF-4B9E-B3A5-6C5772BB107B}"/>
                    </a:ext>
                  </a:extLst>
                </p:cNvPr>
                <p:cNvSpPr/>
                <p:nvPr/>
              </p:nvSpPr>
              <p:spPr>
                <a:xfrm>
                  <a:off x="5041336" y="5592303"/>
                  <a:ext cx="1011558" cy="413233"/>
                </a:xfrm>
                <a:custGeom>
                  <a:avLst/>
                  <a:gdLst>
                    <a:gd name="connsiteX0" fmla="*/ 36956 w 1011558"/>
                    <a:gd name="connsiteY0" fmla="*/ 0 h 413233"/>
                    <a:gd name="connsiteX1" fmla="*/ 974603 w 1011558"/>
                    <a:gd name="connsiteY1" fmla="*/ 0 h 413233"/>
                    <a:gd name="connsiteX2" fmla="*/ 1011558 w 1011558"/>
                    <a:gd name="connsiteY2" fmla="*/ 36956 h 413233"/>
                    <a:gd name="connsiteX3" fmla="*/ 1011558 w 1011558"/>
                    <a:gd name="connsiteY3" fmla="*/ 413233 h 413233"/>
                    <a:gd name="connsiteX4" fmla="*/ 967667 w 1011558"/>
                    <a:gd name="connsiteY4" fmla="*/ 413233 h 413233"/>
                    <a:gd name="connsiteX5" fmla="*/ 967667 w 1011558"/>
                    <a:gd name="connsiteY5" fmla="*/ 39126 h 413233"/>
                    <a:gd name="connsiteX6" fmla="*/ 48233 w 1011558"/>
                    <a:gd name="connsiteY6" fmla="*/ 39126 h 413233"/>
                    <a:gd name="connsiteX7" fmla="*/ 48233 w 1011558"/>
                    <a:gd name="connsiteY7" fmla="*/ 225657 h 413233"/>
                    <a:gd name="connsiteX8" fmla="*/ 0 w 1011558"/>
                    <a:gd name="connsiteY8" fmla="*/ 225657 h 413233"/>
                    <a:gd name="connsiteX9" fmla="*/ 0 w 1011558"/>
                    <a:gd name="connsiteY9" fmla="*/ 36956 h 413233"/>
                    <a:gd name="connsiteX10" fmla="*/ 36956 w 1011558"/>
                    <a:gd name="connsiteY10" fmla="*/ 0 h 41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11558" h="413233">
                      <a:moveTo>
                        <a:pt x="36956" y="0"/>
                      </a:moveTo>
                      <a:lnTo>
                        <a:pt x="974603" y="0"/>
                      </a:lnTo>
                      <a:cubicBezTo>
                        <a:pt x="995013" y="0"/>
                        <a:pt x="1011558" y="16546"/>
                        <a:pt x="1011558" y="36956"/>
                      </a:cubicBezTo>
                      <a:lnTo>
                        <a:pt x="1011558" y="413233"/>
                      </a:lnTo>
                      <a:lnTo>
                        <a:pt x="967667" y="413233"/>
                      </a:lnTo>
                      <a:lnTo>
                        <a:pt x="967667" y="39126"/>
                      </a:lnTo>
                      <a:lnTo>
                        <a:pt x="48233" y="39126"/>
                      </a:lnTo>
                      <a:lnTo>
                        <a:pt x="48233" y="225657"/>
                      </a:lnTo>
                      <a:lnTo>
                        <a:pt x="0" y="225657"/>
                      </a:lnTo>
                      <a:lnTo>
                        <a:pt x="0" y="36956"/>
                      </a:lnTo>
                      <a:cubicBezTo>
                        <a:pt x="0" y="16546"/>
                        <a:pt x="16546" y="0"/>
                        <a:pt x="3695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323" name="자유형: 도형 322">
                  <a:extLst>
                    <a:ext uri="{FF2B5EF4-FFF2-40B4-BE49-F238E27FC236}">
                      <a16:creationId xmlns:a16="http://schemas.microsoft.com/office/drawing/2014/main" xmlns="" id="{F71D6FD6-1B67-466C-8048-C8C113B9224F}"/>
                    </a:ext>
                  </a:extLst>
                </p:cNvPr>
                <p:cNvSpPr/>
                <p:nvPr/>
              </p:nvSpPr>
              <p:spPr>
                <a:xfrm>
                  <a:off x="5258276" y="6202536"/>
                  <a:ext cx="669184" cy="39125"/>
                </a:xfrm>
                <a:custGeom>
                  <a:avLst/>
                  <a:gdLst>
                    <a:gd name="connsiteX0" fmla="*/ 0 w 669184"/>
                    <a:gd name="connsiteY0" fmla="*/ 0 h 39125"/>
                    <a:gd name="connsiteX1" fmla="*/ 669184 w 669184"/>
                    <a:gd name="connsiteY1" fmla="*/ 0 h 39125"/>
                    <a:gd name="connsiteX2" fmla="*/ 669184 w 669184"/>
                    <a:gd name="connsiteY2" fmla="*/ 39125 h 39125"/>
                    <a:gd name="connsiteX3" fmla="*/ 0 w 669184"/>
                    <a:gd name="connsiteY3" fmla="*/ 39125 h 39125"/>
                    <a:gd name="connsiteX4" fmla="*/ 0 w 669184"/>
                    <a:gd name="connsiteY4" fmla="*/ 0 h 39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184" h="39125">
                      <a:moveTo>
                        <a:pt x="0" y="0"/>
                      </a:moveTo>
                      <a:lnTo>
                        <a:pt x="669184" y="0"/>
                      </a:lnTo>
                      <a:lnTo>
                        <a:pt x="669184" y="39125"/>
                      </a:lnTo>
                      <a:lnTo>
                        <a:pt x="0" y="391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318" name="자유형: 도형 317">
                <a:extLst>
                  <a:ext uri="{FF2B5EF4-FFF2-40B4-BE49-F238E27FC236}">
                    <a16:creationId xmlns:a16="http://schemas.microsoft.com/office/drawing/2014/main" xmlns="" id="{B56D46BB-909C-4320-9A17-4F8C63F7DB37}"/>
                  </a:ext>
                </a:extLst>
              </p:cNvPr>
              <p:cNvSpPr/>
              <p:nvPr/>
            </p:nvSpPr>
            <p:spPr>
              <a:xfrm>
                <a:off x="4824068" y="5985600"/>
                <a:ext cx="434209" cy="616857"/>
              </a:xfrm>
              <a:custGeom>
                <a:avLst/>
                <a:gdLst>
                  <a:gd name="connsiteX0" fmla="*/ 217105 w 434209"/>
                  <a:gd name="connsiteY0" fmla="*/ 566430 h 616857"/>
                  <a:gd name="connsiteX1" fmla="*/ 199547 w 434209"/>
                  <a:gd name="connsiteY1" fmla="*/ 583988 h 616857"/>
                  <a:gd name="connsiteX2" fmla="*/ 217105 w 434209"/>
                  <a:gd name="connsiteY2" fmla="*/ 601545 h 616857"/>
                  <a:gd name="connsiteX3" fmla="*/ 234662 w 434209"/>
                  <a:gd name="connsiteY3" fmla="*/ 583988 h 616857"/>
                  <a:gd name="connsiteX4" fmla="*/ 217105 w 434209"/>
                  <a:gd name="connsiteY4" fmla="*/ 566430 h 616857"/>
                  <a:gd name="connsiteX5" fmla="*/ 45827 w 434209"/>
                  <a:gd name="connsiteY5" fmla="*/ 0 h 616857"/>
                  <a:gd name="connsiteX6" fmla="*/ 217268 w 434209"/>
                  <a:gd name="connsiteY6" fmla="*/ 0 h 616857"/>
                  <a:gd name="connsiteX7" fmla="*/ 217268 w 434209"/>
                  <a:gd name="connsiteY7" fmla="*/ 38301 h 616857"/>
                  <a:gd name="connsiteX8" fmla="*/ 41359 w 434209"/>
                  <a:gd name="connsiteY8" fmla="*/ 38301 h 616857"/>
                  <a:gd name="connsiteX9" fmla="*/ 41359 w 434209"/>
                  <a:gd name="connsiteY9" fmla="*/ 553961 h 616857"/>
                  <a:gd name="connsiteX10" fmla="*/ 392849 w 434209"/>
                  <a:gd name="connsiteY10" fmla="*/ 553961 h 616857"/>
                  <a:gd name="connsiteX11" fmla="*/ 392849 w 434209"/>
                  <a:gd name="connsiteY11" fmla="*/ 423701 h 616857"/>
                  <a:gd name="connsiteX12" fmla="*/ 392850 w 434209"/>
                  <a:gd name="connsiteY12" fmla="*/ 423701 h 616857"/>
                  <a:gd name="connsiteX13" fmla="*/ 392850 w 434209"/>
                  <a:gd name="connsiteY13" fmla="*/ 384576 h 616857"/>
                  <a:gd name="connsiteX14" fmla="*/ 434209 w 434209"/>
                  <a:gd name="connsiteY14" fmla="*/ 384576 h 616857"/>
                  <a:gd name="connsiteX15" fmla="*/ 434209 w 434209"/>
                  <a:gd name="connsiteY15" fmla="*/ 423701 h 616857"/>
                  <a:gd name="connsiteX16" fmla="*/ 434208 w 434209"/>
                  <a:gd name="connsiteY16" fmla="*/ 423701 h 616857"/>
                  <a:gd name="connsiteX17" fmla="*/ 434208 w 434209"/>
                  <a:gd name="connsiteY17" fmla="*/ 571031 h 616857"/>
                  <a:gd name="connsiteX18" fmla="*/ 388382 w 434209"/>
                  <a:gd name="connsiteY18" fmla="*/ 616857 h 616857"/>
                  <a:gd name="connsiteX19" fmla="*/ 45827 w 434209"/>
                  <a:gd name="connsiteY19" fmla="*/ 616857 h 616857"/>
                  <a:gd name="connsiteX20" fmla="*/ 0 w 434209"/>
                  <a:gd name="connsiteY20" fmla="*/ 571031 h 616857"/>
                  <a:gd name="connsiteX21" fmla="*/ 0 w 434209"/>
                  <a:gd name="connsiteY21" fmla="*/ 45827 h 616857"/>
                  <a:gd name="connsiteX22" fmla="*/ 45827 w 434209"/>
                  <a:gd name="connsiteY22" fmla="*/ 0 h 6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4209" h="616857">
                    <a:moveTo>
                      <a:pt x="217105" y="566430"/>
                    </a:moveTo>
                    <a:cubicBezTo>
                      <a:pt x="207408" y="566430"/>
                      <a:pt x="199547" y="574291"/>
                      <a:pt x="199547" y="583988"/>
                    </a:cubicBezTo>
                    <a:cubicBezTo>
                      <a:pt x="199547" y="593684"/>
                      <a:pt x="207408" y="601545"/>
                      <a:pt x="217105" y="601545"/>
                    </a:cubicBezTo>
                    <a:cubicBezTo>
                      <a:pt x="226801" y="601545"/>
                      <a:pt x="234662" y="593684"/>
                      <a:pt x="234662" y="583988"/>
                    </a:cubicBezTo>
                    <a:cubicBezTo>
                      <a:pt x="234662" y="574291"/>
                      <a:pt x="226801" y="566430"/>
                      <a:pt x="217105" y="566430"/>
                    </a:cubicBezTo>
                    <a:close/>
                    <a:moveTo>
                      <a:pt x="45827" y="0"/>
                    </a:moveTo>
                    <a:lnTo>
                      <a:pt x="217268" y="0"/>
                    </a:lnTo>
                    <a:lnTo>
                      <a:pt x="217268" y="38301"/>
                    </a:lnTo>
                    <a:lnTo>
                      <a:pt x="41359" y="38301"/>
                    </a:lnTo>
                    <a:lnTo>
                      <a:pt x="41359" y="553961"/>
                    </a:lnTo>
                    <a:lnTo>
                      <a:pt x="392849" y="553961"/>
                    </a:lnTo>
                    <a:lnTo>
                      <a:pt x="392849" y="423701"/>
                    </a:lnTo>
                    <a:lnTo>
                      <a:pt x="392850" y="423701"/>
                    </a:lnTo>
                    <a:lnTo>
                      <a:pt x="392850" y="384576"/>
                    </a:lnTo>
                    <a:lnTo>
                      <a:pt x="434209" y="384576"/>
                    </a:lnTo>
                    <a:lnTo>
                      <a:pt x="434209" y="423701"/>
                    </a:lnTo>
                    <a:lnTo>
                      <a:pt x="434208" y="423701"/>
                    </a:lnTo>
                    <a:lnTo>
                      <a:pt x="434208" y="571031"/>
                    </a:lnTo>
                    <a:cubicBezTo>
                      <a:pt x="434208" y="596340"/>
                      <a:pt x="413691" y="616857"/>
                      <a:pt x="388382" y="616857"/>
                    </a:cubicBezTo>
                    <a:lnTo>
                      <a:pt x="45827" y="616857"/>
                    </a:lnTo>
                    <a:cubicBezTo>
                      <a:pt x="20518" y="616857"/>
                      <a:pt x="0" y="596340"/>
                      <a:pt x="0" y="571031"/>
                    </a:cubicBezTo>
                    <a:lnTo>
                      <a:pt x="0" y="45827"/>
                    </a:lnTo>
                    <a:cubicBezTo>
                      <a:pt x="0" y="20518"/>
                      <a:pt x="20518" y="0"/>
                      <a:pt x="458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60" dirty="0">
                  <a:latin typeface="Arial" panose="020B0604020202020204" pitchFamily="34" charset="0"/>
                </a:endParaRPr>
              </a:p>
            </p:txBody>
          </p:sp>
          <p:sp>
            <p:nvSpPr>
              <p:cNvPr id="319" name="자유형: 도형 318">
                <a:extLst>
                  <a:ext uri="{FF2B5EF4-FFF2-40B4-BE49-F238E27FC236}">
                    <a16:creationId xmlns:a16="http://schemas.microsoft.com/office/drawing/2014/main" xmlns="" id="{9398AE41-A222-48A9-8720-3C8CBE0BD373}"/>
                  </a:ext>
                </a:extLst>
              </p:cNvPr>
              <p:cNvSpPr/>
              <p:nvPr/>
            </p:nvSpPr>
            <p:spPr>
              <a:xfrm>
                <a:off x="5089570" y="5985600"/>
                <a:ext cx="168707" cy="384576"/>
              </a:xfrm>
              <a:custGeom>
                <a:avLst/>
                <a:gdLst>
                  <a:gd name="connsiteX0" fmla="*/ 0 w 168707"/>
                  <a:gd name="connsiteY0" fmla="*/ 0 h 384576"/>
                  <a:gd name="connsiteX1" fmla="*/ 122881 w 168707"/>
                  <a:gd name="connsiteY1" fmla="*/ 0 h 384576"/>
                  <a:gd name="connsiteX2" fmla="*/ 168707 w 168707"/>
                  <a:gd name="connsiteY2" fmla="*/ 45827 h 384576"/>
                  <a:gd name="connsiteX3" fmla="*/ 168707 w 168707"/>
                  <a:gd name="connsiteY3" fmla="*/ 384576 h 384576"/>
                  <a:gd name="connsiteX4" fmla="*/ 127348 w 168707"/>
                  <a:gd name="connsiteY4" fmla="*/ 384576 h 384576"/>
                  <a:gd name="connsiteX5" fmla="*/ 127348 w 168707"/>
                  <a:gd name="connsiteY5" fmla="*/ 38301 h 384576"/>
                  <a:gd name="connsiteX6" fmla="*/ 0 w 168707"/>
                  <a:gd name="connsiteY6" fmla="*/ 38301 h 384576"/>
                  <a:gd name="connsiteX7" fmla="*/ 0 w 168707"/>
                  <a:gd name="connsiteY7" fmla="*/ 0 h 38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707" h="384576">
                    <a:moveTo>
                      <a:pt x="0" y="0"/>
                    </a:moveTo>
                    <a:lnTo>
                      <a:pt x="122881" y="0"/>
                    </a:lnTo>
                    <a:cubicBezTo>
                      <a:pt x="148190" y="0"/>
                      <a:pt x="168707" y="20518"/>
                      <a:pt x="168707" y="45827"/>
                    </a:cubicBezTo>
                    <a:lnTo>
                      <a:pt x="168707" y="384576"/>
                    </a:lnTo>
                    <a:lnTo>
                      <a:pt x="127348" y="384576"/>
                    </a:lnTo>
                    <a:lnTo>
                      <a:pt x="127348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60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xmlns="" id="{0B545839-05A6-49CC-9178-F205D19B1699}"/>
                </a:ext>
              </a:extLst>
            </p:cNvPr>
            <p:cNvGrpSpPr/>
            <p:nvPr/>
          </p:nvGrpSpPr>
          <p:grpSpPr>
            <a:xfrm>
              <a:off x="14076695" y="4871474"/>
              <a:ext cx="842909" cy="475305"/>
              <a:chOff x="3179860" y="5569618"/>
              <a:chExt cx="1623381" cy="915403"/>
            </a:xfrm>
          </p:grpSpPr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xmlns="" id="{DF65AD81-304B-44E3-A659-E7B887AEA86D}"/>
                  </a:ext>
                </a:extLst>
              </p:cNvPr>
              <p:cNvGrpSpPr/>
              <p:nvPr/>
            </p:nvGrpSpPr>
            <p:grpSpPr>
              <a:xfrm>
                <a:off x="4240364" y="6051179"/>
                <a:ext cx="453194" cy="433842"/>
                <a:chOff x="3593344" y="3031919"/>
                <a:chExt cx="883730" cy="845995"/>
              </a:xfrm>
            </p:grpSpPr>
            <p:grpSp>
              <p:nvGrpSpPr>
                <p:cNvPr id="304" name="그룹 303">
                  <a:extLst>
                    <a:ext uri="{FF2B5EF4-FFF2-40B4-BE49-F238E27FC236}">
                      <a16:creationId xmlns:a16="http://schemas.microsoft.com/office/drawing/2014/main" xmlns="" id="{D4692A8A-DC93-4911-8A51-F221358A0D31}"/>
                    </a:ext>
                  </a:extLst>
                </p:cNvPr>
                <p:cNvGrpSpPr/>
                <p:nvPr/>
              </p:nvGrpSpPr>
              <p:grpSpPr>
                <a:xfrm>
                  <a:off x="3593344" y="3031919"/>
                  <a:ext cx="572102" cy="572102"/>
                  <a:chOff x="3583940" y="3813727"/>
                  <a:chExt cx="502920" cy="502920"/>
                </a:xfrm>
              </p:grpSpPr>
              <p:sp>
                <p:nvSpPr>
                  <p:cNvPr id="310" name="타원 309">
                    <a:extLst>
                      <a:ext uri="{FF2B5EF4-FFF2-40B4-BE49-F238E27FC236}">
                        <a16:creationId xmlns:a16="http://schemas.microsoft.com/office/drawing/2014/main" xmlns="" id="{799F3038-6998-4DC4-AA00-32256C1B4F92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11" name="타원 310">
                    <a:extLst>
                      <a:ext uri="{FF2B5EF4-FFF2-40B4-BE49-F238E27FC236}">
                        <a16:creationId xmlns:a16="http://schemas.microsoft.com/office/drawing/2014/main" xmlns="" id="{472B9419-AD44-433E-8799-C37B1DD28A79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12" name="타원 311">
                    <a:extLst>
                      <a:ext uri="{FF2B5EF4-FFF2-40B4-BE49-F238E27FC236}">
                        <a16:creationId xmlns:a16="http://schemas.microsoft.com/office/drawing/2014/main" xmlns="" id="{6EB9B3B2-F9C1-42FE-A3D6-49044ED7FA9E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05" name="그래픽 21" descr="원형 차트가 있는 프레젠테이션">
                  <a:extLst>
                    <a:ext uri="{FF2B5EF4-FFF2-40B4-BE49-F238E27FC236}">
                      <a16:creationId xmlns:a16="http://schemas.microsoft.com/office/drawing/2014/main" xmlns="" id="{6C5F4D57-C0E5-475B-A558-7F2911374DC3}"/>
                    </a:ext>
                  </a:extLst>
                </p:cNvPr>
                <p:cNvGrpSpPr/>
                <p:nvPr/>
              </p:nvGrpSpPr>
              <p:grpSpPr>
                <a:xfrm>
                  <a:off x="3663093" y="3063933"/>
                  <a:ext cx="813981" cy="813981"/>
                  <a:chOff x="4495800" y="2971800"/>
                  <a:chExt cx="914400" cy="914400"/>
                </a:xfrm>
                <a:solidFill>
                  <a:srgbClr val="FFC000"/>
                </a:solidFill>
              </p:grpSpPr>
              <p:sp>
                <p:nvSpPr>
                  <p:cNvPr id="306" name="자유형: 도형 305">
                    <a:extLst>
                      <a:ext uri="{FF2B5EF4-FFF2-40B4-BE49-F238E27FC236}">
                        <a16:creationId xmlns:a16="http://schemas.microsoft.com/office/drawing/2014/main" xmlns="" id="{AB910127-C7B4-4B05-A1D2-0E6D3D74CA60}"/>
                      </a:ext>
                    </a:extLst>
                  </p:cNvPr>
                  <p:cNvSpPr/>
                  <p:nvPr/>
                </p:nvSpPr>
                <p:spPr>
                  <a:xfrm>
                    <a:off x="4968811" y="3355181"/>
                    <a:ext cx="123825" cy="85725"/>
                  </a:xfrm>
                  <a:custGeom>
                    <a:avLst/>
                    <a:gdLst>
                      <a:gd name="connsiteX0" fmla="*/ 7144 w 123825"/>
                      <a:gd name="connsiteY0" fmla="*/ 7144 h 85725"/>
                      <a:gd name="connsiteX1" fmla="*/ 84868 w 123825"/>
                      <a:gd name="connsiteY1" fmla="*/ 84868 h 85725"/>
                      <a:gd name="connsiteX2" fmla="*/ 117539 w 123825"/>
                      <a:gd name="connsiteY2" fmla="*/ 7144 h 85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85725">
                        <a:moveTo>
                          <a:pt x="7144" y="7144"/>
                        </a:moveTo>
                        <a:lnTo>
                          <a:pt x="84868" y="84868"/>
                        </a:lnTo>
                        <a:cubicBezTo>
                          <a:pt x="103937" y="63212"/>
                          <a:pt x="115409" y="35920"/>
                          <a:pt x="117539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7" name="자유형: 도형 306">
                    <a:extLst>
                      <a:ext uri="{FF2B5EF4-FFF2-40B4-BE49-F238E27FC236}">
                        <a16:creationId xmlns:a16="http://schemas.microsoft.com/office/drawing/2014/main" xmlns="" id="{6C5095F3-14B4-4E91-8F43-A9B9DF01F313}"/>
                      </a:ext>
                    </a:extLst>
                  </p:cNvPr>
                  <p:cNvSpPr/>
                  <p:nvPr/>
                </p:nvSpPr>
                <p:spPr>
                  <a:xfrm>
                    <a:off x="4812123" y="3212782"/>
                    <a:ext cx="228600" cy="276225"/>
                  </a:xfrm>
                  <a:custGeom>
                    <a:avLst/>
                    <a:gdLst>
                      <a:gd name="connsiteX0" fmla="*/ 131352 w 228600"/>
                      <a:gd name="connsiteY0" fmla="*/ 143923 h 276225"/>
                      <a:gd name="connsiteX1" fmla="*/ 131352 w 228600"/>
                      <a:gd name="connsiteY1" fmla="*/ 7144 h 276225"/>
                      <a:gd name="connsiteX2" fmla="*/ 7463 w 228600"/>
                      <a:gd name="connsiteY2" fmla="*/ 149326 h 276225"/>
                      <a:gd name="connsiteX3" fmla="*/ 149646 w 228600"/>
                      <a:gd name="connsiteY3" fmla="*/ 273216 h 276225"/>
                      <a:gd name="connsiteX4" fmla="*/ 228126 w 228600"/>
                      <a:gd name="connsiteY4" fmla="*/ 240697 h 27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600" h="276225">
                        <a:moveTo>
                          <a:pt x="131352" y="143923"/>
                        </a:moveTo>
                        <a:lnTo>
                          <a:pt x="131352" y="7144"/>
                        </a:lnTo>
                        <a:cubicBezTo>
                          <a:pt x="57878" y="12195"/>
                          <a:pt x="2411" y="75852"/>
                          <a:pt x="7463" y="149326"/>
                        </a:cubicBezTo>
                        <a:cubicBezTo>
                          <a:pt x="12514" y="222800"/>
                          <a:pt x="76172" y="278267"/>
                          <a:pt x="149646" y="273216"/>
                        </a:cubicBezTo>
                        <a:cubicBezTo>
                          <a:pt x="178651" y="271222"/>
                          <a:pt x="206210" y="259802"/>
                          <a:pt x="228126" y="24069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8" name="자유형: 도형 307">
                    <a:extLst>
                      <a:ext uri="{FF2B5EF4-FFF2-40B4-BE49-F238E27FC236}">
                        <a16:creationId xmlns:a16="http://schemas.microsoft.com/office/drawing/2014/main" xmlns="" id="{902D3948-9E81-49D1-929B-BBF99322DC63}"/>
                      </a:ext>
                    </a:extLst>
                  </p:cNvPr>
                  <p:cNvSpPr/>
                  <p:nvPr/>
                </p:nvSpPr>
                <p:spPr>
                  <a:xfrm>
                    <a:off x="4955381" y="3212782"/>
                    <a:ext cx="133350" cy="133350"/>
                  </a:xfrm>
                  <a:custGeom>
                    <a:avLst/>
                    <a:gdLst>
                      <a:gd name="connsiteX0" fmla="*/ 7144 w 133350"/>
                      <a:gd name="connsiteY0" fmla="*/ 130493 h 133350"/>
                      <a:gd name="connsiteX1" fmla="*/ 130969 w 133350"/>
                      <a:gd name="connsiteY1" fmla="*/ 130493 h 133350"/>
                      <a:gd name="connsiteX2" fmla="*/ 7144 w 133350"/>
                      <a:gd name="connsiteY2" fmla="*/ 714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350" h="133350">
                        <a:moveTo>
                          <a:pt x="7144" y="130493"/>
                        </a:moveTo>
                        <a:lnTo>
                          <a:pt x="130969" y="130493"/>
                        </a:lnTo>
                        <a:cubicBezTo>
                          <a:pt x="126147" y="64288"/>
                          <a:pt x="73366" y="11710"/>
                          <a:pt x="7144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9" name="자유형: 도형 308">
                    <a:extLst>
                      <a:ext uri="{FF2B5EF4-FFF2-40B4-BE49-F238E27FC236}">
                        <a16:creationId xmlns:a16="http://schemas.microsoft.com/office/drawing/2014/main" xmlns="" id="{BE046D12-BFA7-4BA1-BA87-3B67B7C63B41}"/>
                      </a:ext>
                    </a:extLst>
                  </p:cNvPr>
                  <p:cNvSpPr/>
                  <p:nvPr/>
                </p:nvSpPr>
                <p:spPr>
                  <a:xfrm>
                    <a:off x="4583906" y="3069431"/>
                    <a:ext cx="733425" cy="723900"/>
                  </a:xfrm>
                  <a:custGeom>
                    <a:avLst/>
                    <a:gdLst>
                      <a:gd name="connsiteX0" fmla="*/ 635794 w 733425"/>
                      <a:gd name="connsiteY0" fmla="*/ 111919 h 723900"/>
                      <a:gd name="connsiteX1" fmla="*/ 635794 w 733425"/>
                      <a:gd name="connsiteY1" fmla="*/ 454819 h 723900"/>
                      <a:gd name="connsiteX2" fmla="*/ 102394 w 733425"/>
                      <a:gd name="connsiteY2" fmla="*/ 454819 h 723900"/>
                      <a:gd name="connsiteX3" fmla="*/ 102394 w 733425"/>
                      <a:gd name="connsiteY3" fmla="*/ 111919 h 723900"/>
                      <a:gd name="connsiteX4" fmla="*/ 711994 w 733425"/>
                      <a:gd name="connsiteY4" fmla="*/ 473869 h 723900"/>
                      <a:gd name="connsiteX5" fmla="*/ 692944 w 733425"/>
                      <a:gd name="connsiteY5" fmla="*/ 473869 h 723900"/>
                      <a:gd name="connsiteX6" fmla="*/ 692944 w 733425"/>
                      <a:gd name="connsiteY6" fmla="*/ 83344 h 723900"/>
                      <a:gd name="connsiteX7" fmla="*/ 711994 w 733425"/>
                      <a:gd name="connsiteY7" fmla="*/ 83344 h 723900"/>
                      <a:gd name="connsiteX8" fmla="*/ 731044 w 733425"/>
                      <a:gd name="connsiteY8" fmla="*/ 64294 h 723900"/>
                      <a:gd name="connsiteX9" fmla="*/ 711994 w 733425"/>
                      <a:gd name="connsiteY9" fmla="*/ 45244 h 723900"/>
                      <a:gd name="connsiteX10" fmla="*/ 388144 w 733425"/>
                      <a:gd name="connsiteY10" fmla="*/ 45244 h 723900"/>
                      <a:gd name="connsiteX11" fmla="*/ 388144 w 733425"/>
                      <a:gd name="connsiteY11" fmla="*/ 26194 h 723900"/>
                      <a:gd name="connsiteX12" fmla="*/ 369094 w 733425"/>
                      <a:gd name="connsiteY12" fmla="*/ 7144 h 723900"/>
                      <a:gd name="connsiteX13" fmla="*/ 350044 w 733425"/>
                      <a:gd name="connsiteY13" fmla="*/ 26194 h 723900"/>
                      <a:gd name="connsiteX14" fmla="*/ 350044 w 733425"/>
                      <a:gd name="connsiteY14" fmla="*/ 45244 h 723900"/>
                      <a:gd name="connsiteX15" fmla="*/ 26194 w 733425"/>
                      <a:gd name="connsiteY15" fmla="*/ 45244 h 723900"/>
                      <a:gd name="connsiteX16" fmla="*/ 7144 w 733425"/>
                      <a:gd name="connsiteY16" fmla="*/ 64294 h 723900"/>
                      <a:gd name="connsiteX17" fmla="*/ 26194 w 733425"/>
                      <a:gd name="connsiteY17" fmla="*/ 83344 h 723900"/>
                      <a:gd name="connsiteX18" fmla="*/ 45244 w 733425"/>
                      <a:gd name="connsiteY18" fmla="*/ 83344 h 723900"/>
                      <a:gd name="connsiteX19" fmla="*/ 45244 w 733425"/>
                      <a:gd name="connsiteY19" fmla="*/ 473869 h 723900"/>
                      <a:gd name="connsiteX20" fmla="*/ 26194 w 733425"/>
                      <a:gd name="connsiteY20" fmla="*/ 473869 h 723900"/>
                      <a:gd name="connsiteX21" fmla="*/ 7144 w 733425"/>
                      <a:gd name="connsiteY21" fmla="*/ 492919 h 723900"/>
                      <a:gd name="connsiteX22" fmla="*/ 26194 w 733425"/>
                      <a:gd name="connsiteY22" fmla="*/ 511969 h 723900"/>
                      <a:gd name="connsiteX23" fmla="*/ 317087 w 733425"/>
                      <a:gd name="connsiteY23" fmla="*/ 511969 h 723900"/>
                      <a:gd name="connsiteX24" fmla="*/ 170402 w 733425"/>
                      <a:gd name="connsiteY24" fmla="*/ 658654 h 723900"/>
                      <a:gd name="connsiteX25" fmla="*/ 170545 w 733425"/>
                      <a:gd name="connsiteY25" fmla="*/ 685752 h 723900"/>
                      <a:gd name="connsiteX26" fmla="*/ 197644 w 733425"/>
                      <a:gd name="connsiteY26" fmla="*/ 685610 h 723900"/>
                      <a:gd name="connsiteX27" fmla="*/ 350044 w 733425"/>
                      <a:gd name="connsiteY27" fmla="*/ 533210 h 723900"/>
                      <a:gd name="connsiteX28" fmla="*/ 350044 w 733425"/>
                      <a:gd name="connsiteY28" fmla="*/ 702469 h 723900"/>
                      <a:gd name="connsiteX29" fmla="*/ 369094 w 733425"/>
                      <a:gd name="connsiteY29" fmla="*/ 721519 h 723900"/>
                      <a:gd name="connsiteX30" fmla="*/ 388144 w 733425"/>
                      <a:gd name="connsiteY30" fmla="*/ 702469 h 723900"/>
                      <a:gd name="connsiteX31" fmla="*/ 388144 w 733425"/>
                      <a:gd name="connsiteY31" fmla="*/ 532924 h 723900"/>
                      <a:gd name="connsiteX32" fmla="*/ 540544 w 733425"/>
                      <a:gd name="connsiteY32" fmla="*/ 685324 h 723900"/>
                      <a:gd name="connsiteX33" fmla="*/ 567500 w 733425"/>
                      <a:gd name="connsiteY33" fmla="*/ 685324 h 723900"/>
                      <a:gd name="connsiteX34" fmla="*/ 567500 w 733425"/>
                      <a:gd name="connsiteY34" fmla="*/ 658368 h 723900"/>
                      <a:gd name="connsiteX35" fmla="*/ 421100 w 733425"/>
                      <a:gd name="connsiteY35" fmla="*/ 511969 h 723900"/>
                      <a:gd name="connsiteX36" fmla="*/ 711994 w 733425"/>
                      <a:gd name="connsiteY36" fmla="*/ 511969 h 723900"/>
                      <a:gd name="connsiteX37" fmla="*/ 731044 w 733425"/>
                      <a:gd name="connsiteY37" fmla="*/ 492919 h 723900"/>
                      <a:gd name="connsiteX38" fmla="*/ 711994 w 733425"/>
                      <a:gd name="connsiteY38" fmla="*/ 473869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733425" h="723900">
                        <a:moveTo>
                          <a:pt x="635794" y="111919"/>
                        </a:moveTo>
                        <a:lnTo>
                          <a:pt x="635794" y="454819"/>
                        </a:lnTo>
                        <a:lnTo>
                          <a:pt x="102394" y="454819"/>
                        </a:lnTo>
                        <a:lnTo>
                          <a:pt x="102394" y="111919"/>
                        </a:lnTo>
                        <a:close/>
                        <a:moveTo>
                          <a:pt x="711994" y="473869"/>
                        </a:moveTo>
                        <a:lnTo>
                          <a:pt x="692944" y="473869"/>
                        </a:lnTo>
                        <a:lnTo>
                          <a:pt x="692944" y="83344"/>
                        </a:lnTo>
                        <a:lnTo>
                          <a:pt x="711994" y="83344"/>
                        </a:lnTo>
                        <a:cubicBezTo>
                          <a:pt x="722515" y="83344"/>
                          <a:pt x="731044" y="74815"/>
                          <a:pt x="731044" y="64294"/>
                        </a:cubicBezTo>
                        <a:cubicBezTo>
                          <a:pt x="731044" y="53772"/>
                          <a:pt x="722515" y="45244"/>
                          <a:pt x="711994" y="45244"/>
                        </a:cubicBezTo>
                        <a:lnTo>
                          <a:pt x="388144" y="45244"/>
                        </a:lnTo>
                        <a:lnTo>
                          <a:pt x="388144" y="26194"/>
                        </a:lnTo>
                        <a:cubicBezTo>
                          <a:pt x="388144" y="15672"/>
                          <a:pt x="379615" y="7144"/>
                          <a:pt x="369094" y="7144"/>
                        </a:cubicBezTo>
                        <a:cubicBezTo>
                          <a:pt x="358572" y="7144"/>
                          <a:pt x="350044" y="15672"/>
                          <a:pt x="350044" y="26194"/>
                        </a:cubicBezTo>
                        <a:lnTo>
                          <a:pt x="350044" y="45244"/>
                        </a:lnTo>
                        <a:lnTo>
                          <a:pt x="26194" y="45244"/>
                        </a:lnTo>
                        <a:cubicBezTo>
                          <a:pt x="15672" y="45244"/>
                          <a:pt x="7144" y="53772"/>
                          <a:pt x="7144" y="64294"/>
                        </a:cubicBezTo>
                        <a:cubicBezTo>
                          <a:pt x="7144" y="74815"/>
                          <a:pt x="15672" y="83344"/>
                          <a:pt x="26194" y="83344"/>
                        </a:cubicBezTo>
                        <a:lnTo>
                          <a:pt x="45244" y="83344"/>
                        </a:lnTo>
                        <a:lnTo>
                          <a:pt x="45244" y="473869"/>
                        </a:lnTo>
                        <a:lnTo>
                          <a:pt x="26194" y="473869"/>
                        </a:lnTo>
                        <a:cubicBezTo>
                          <a:pt x="15672" y="473869"/>
                          <a:pt x="7144" y="482397"/>
                          <a:pt x="7144" y="492919"/>
                        </a:cubicBezTo>
                        <a:cubicBezTo>
                          <a:pt x="7144" y="503440"/>
                          <a:pt x="15672" y="511969"/>
                          <a:pt x="26194" y="511969"/>
                        </a:cubicBezTo>
                        <a:lnTo>
                          <a:pt x="317087" y="511969"/>
                        </a:lnTo>
                        <a:lnTo>
                          <a:pt x="170402" y="658654"/>
                        </a:lnTo>
                        <a:cubicBezTo>
                          <a:pt x="162958" y="666177"/>
                          <a:pt x="163022" y="678309"/>
                          <a:pt x="170545" y="685752"/>
                        </a:cubicBezTo>
                        <a:cubicBezTo>
                          <a:pt x="178068" y="693196"/>
                          <a:pt x="190200" y="693132"/>
                          <a:pt x="197644" y="685610"/>
                        </a:cubicBezTo>
                        <a:lnTo>
                          <a:pt x="350044" y="533210"/>
                        </a:lnTo>
                        <a:lnTo>
                          <a:pt x="350044" y="702469"/>
                        </a:lnTo>
                        <a:cubicBezTo>
                          <a:pt x="350044" y="712990"/>
                          <a:pt x="358572" y="721519"/>
                          <a:pt x="369094" y="721519"/>
                        </a:cubicBezTo>
                        <a:cubicBezTo>
                          <a:pt x="379615" y="721519"/>
                          <a:pt x="388144" y="712990"/>
                          <a:pt x="388144" y="702469"/>
                        </a:cubicBezTo>
                        <a:lnTo>
                          <a:pt x="388144" y="532924"/>
                        </a:lnTo>
                        <a:lnTo>
                          <a:pt x="540544" y="685324"/>
                        </a:lnTo>
                        <a:cubicBezTo>
                          <a:pt x="547988" y="692768"/>
                          <a:pt x="560056" y="692768"/>
                          <a:pt x="567500" y="685324"/>
                        </a:cubicBezTo>
                        <a:cubicBezTo>
                          <a:pt x="574943" y="677880"/>
                          <a:pt x="574943" y="665812"/>
                          <a:pt x="567500" y="658368"/>
                        </a:cubicBezTo>
                        <a:lnTo>
                          <a:pt x="421100" y="511969"/>
                        </a:lnTo>
                        <a:lnTo>
                          <a:pt x="711994" y="511969"/>
                        </a:lnTo>
                        <a:cubicBezTo>
                          <a:pt x="722515" y="511969"/>
                          <a:pt x="731044" y="503440"/>
                          <a:pt x="731044" y="492919"/>
                        </a:cubicBezTo>
                        <a:cubicBezTo>
                          <a:pt x="731044" y="482397"/>
                          <a:pt x="722515" y="473869"/>
                          <a:pt x="711994" y="47386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80" name="그룹 279">
                <a:extLst>
                  <a:ext uri="{FF2B5EF4-FFF2-40B4-BE49-F238E27FC236}">
                    <a16:creationId xmlns:a16="http://schemas.microsoft.com/office/drawing/2014/main" xmlns="" id="{55C3E132-1E25-4A30-8919-8C60A8829A83}"/>
                  </a:ext>
                </a:extLst>
              </p:cNvPr>
              <p:cNvGrpSpPr/>
              <p:nvPr/>
            </p:nvGrpSpPr>
            <p:grpSpPr>
              <a:xfrm>
                <a:off x="3903302" y="5849448"/>
                <a:ext cx="339474" cy="411082"/>
                <a:chOff x="3302297" y="4418230"/>
                <a:chExt cx="637141" cy="771539"/>
              </a:xfrm>
            </p:grpSpPr>
            <p:grpSp>
              <p:nvGrpSpPr>
                <p:cNvPr id="296" name="그룹 295">
                  <a:extLst>
                    <a:ext uri="{FF2B5EF4-FFF2-40B4-BE49-F238E27FC236}">
                      <a16:creationId xmlns:a16="http://schemas.microsoft.com/office/drawing/2014/main" xmlns="" id="{F8FFCCD0-4DB6-44B8-AECA-41483851D4A6}"/>
                    </a:ext>
                  </a:extLst>
                </p:cNvPr>
                <p:cNvGrpSpPr/>
                <p:nvPr/>
              </p:nvGrpSpPr>
              <p:grpSpPr>
                <a:xfrm>
                  <a:off x="3407308" y="4418230"/>
                  <a:ext cx="465552" cy="465552"/>
                  <a:chOff x="3583940" y="3813727"/>
                  <a:chExt cx="502920" cy="502920"/>
                </a:xfrm>
              </p:grpSpPr>
              <p:sp>
                <p:nvSpPr>
                  <p:cNvPr id="301" name="타원 300">
                    <a:extLst>
                      <a:ext uri="{FF2B5EF4-FFF2-40B4-BE49-F238E27FC236}">
                        <a16:creationId xmlns:a16="http://schemas.microsoft.com/office/drawing/2014/main" xmlns="" id="{E2B7D516-1366-447A-9273-6379DA9980A8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xmlns="" id="{AE8BEDDE-7485-42E9-A2CA-8EE1ECF825EC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3" name="타원 302">
                    <a:extLst>
                      <a:ext uri="{FF2B5EF4-FFF2-40B4-BE49-F238E27FC236}">
                        <a16:creationId xmlns:a16="http://schemas.microsoft.com/office/drawing/2014/main" xmlns="" id="{64E219DA-000C-473A-A206-E205EC851267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97" name="그래픽 25" descr="과녁">
                  <a:extLst>
                    <a:ext uri="{FF2B5EF4-FFF2-40B4-BE49-F238E27FC236}">
                      <a16:creationId xmlns:a16="http://schemas.microsoft.com/office/drawing/2014/main" xmlns="" id="{CEA042DE-DBB4-4EA2-BF11-9135494DFFF5}"/>
                    </a:ext>
                  </a:extLst>
                </p:cNvPr>
                <p:cNvGrpSpPr/>
                <p:nvPr/>
              </p:nvGrpSpPr>
              <p:grpSpPr>
                <a:xfrm>
                  <a:off x="3302297" y="4552628"/>
                  <a:ext cx="637141" cy="637141"/>
                  <a:chOff x="4795800" y="327180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298" name="자유형: 도형 297">
                    <a:extLst>
                      <a:ext uri="{FF2B5EF4-FFF2-40B4-BE49-F238E27FC236}">
                        <a16:creationId xmlns:a16="http://schemas.microsoft.com/office/drawing/2014/main" xmlns="" id="{C55CF95C-B1A8-4519-9458-794BE4CB51FE}"/>
                      </a:ext>
                    </a:extLst>
                  </p:cNvPr>
                  <p:cNvSpPr/>
                  <p:nvPr/>
                </p:nvSpPr>
                <p:spPr>
                  <a:xfrm>
                    <a:off x="5135366" y="3345619"/>
                    <a:ext cx="495300" cy="495300"/>
                  </a:xfrm>
                  <a:custGeom>
                    <a:avLst/>
                    <a:gdLst>
                      <a:gd name="connsiteX0" fmla="*/ 408146 w 495300"/>
                      <a:gd name="connsiteY0" fmla="*/ 92869 h 495300"/>
                      <a:gd name="connsiteX1" fmla="*/ 398621 w 495300"/>
                      <a:gd name="connsiteY1" fmla="*/ 7144 h 495300"/>
                      <a:gd name="connsiteX2" fmla="*/ 293846 w 495300"/>
                      <a:gd name="connsiteY2" fmla="*/ 111919 h 495300"/>
                      <a:gd name="connsiteX3" fmla="*/ 299561 w 495300"/>
                      <a:gd name="connsiteY3" fmla="*/ 161449 h 495300"/>
                      <a:gd name="connsiteX4" fmla="*/ 147161 w 495300"/>
                      <a:gd name="connsiteY4" fmla="*/ 313849 h 495300"/>
                      <a:gd name="connsiteX5" fmla="*/ 102394 w 495300"/>
                      <a:gd name="connsiteY5" fmla="*/ 302419 h 495300"/>
                      <a:gd name="connsiteX6" fmla="*/ 7144 w 495300"/>
                      <a:gd name="connsiteY6" fmla="*/ 397669 h 495300"/>
                      <a:gd name="connsiteX7" fmla="*/ 102394 w 495300"/>
                      <a:gd name="connsiteY7" fmla="*/ 492919 h 495300"/>
                      <a:gd name="connsiteX8" fmla="*/ 197644 w 495300"/>
                      <a:gd name="connsiteY8" fmla="*/ 397669 h 495300"/>
                      <a:gd name="connsiteX9" fmla="*/ 187166 w 495300"/>
                      <a:gd name="connsiteY9" fmla="*/ 353854 h 495300"/>
                      <a:gd name="connsiteX10" fmla="*/ 339566 w 495300"/>
                      <a:gd name="connsiteY10" fmla="*/ 201454 h 495300"/>
                      <a:gd name="connsiteX11" fmla="*/ 389096 w 495300"/>
                      <a:gd name="connsiteY11" fmla="*/ 207169 h 495300"/>
                      <a:gd name="connsiteX12" fmla="*/ 493871 w 495300"/>
                      <a:gd name="connsiteY12" fmla="*/ 102394 h 495300"/>
                      <a:gd name="connsiteX13" fmla="*/ 408146 w 495300"/>
                      <a:gd name="connsiteY13" fmla="*/ 92869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95300" h="495300">
                        <a:moveTo>
                          <a:pt x="408146" y="92869"/>
                        </a:moveTo>
                        <a:lnTo>
                          <a:pt x="398621" y="7144"/>
                        </a:lnTo>
                        <a:lnTo>
                          <a:pt x="293846" y="111919"/>
                        </a:lnTo>
                        <a:lnTo>
                          <a:pt x="299561" y="161449"/>
                        </a:lnTo>
                        <a:lnTo>
                          <a:pt x="147161" y="313849"/>
                        </a:lnTo>
                        <a:cubicBezTo>
                          <a:pt x="133826" y="307181"/>
                          <a:pt x="118586" y="302419"/>
                          <a:pt x="102394" y="302419"/>
                        </a:cubicBezTo>
                        <a:cubicBezTo>
                          <a:pt x="50006" y="302419"/>
                          <a:pt x="7144" y="345281"/>
                          <a:pt x="7144" y="397669"/>
                        </a:cubicBezTo>
                        <a:cubicBezTo>
                          <a:pt x="7144" y="450056"/>
                          <a:pt x="50006" y="492919"/>
                          <a:pt x="102394" y="492919"/>
                        </a:cubicBezTo>
                        <a:cubicBezTo>
                          <a:pt x="154781" y="492919"/>
                          <a:pt x="197644" y="450056"/>
                          <a:pt x="197644" y="397669"/>
                        </a:cubicBezTo>
                        <a:cubicBezTo>
                          <a:pt x="197644" y="381476"/>
                          <a:pt x="193834" y="367189"/>
                          <a:pt x="187166" y="353854"/>
                        </a:cubicBezTo>
                        <a:lnTo>
                          <a:pt x="339566" y="201454"/>
                        </a:lnTo>
                        <a:lnTo>
                          <a:pt x="389096" y="207169"/>
                        </a:lnTo>
                        <a:lnTo>
                          <a:pt x="493871" y="102394"/>
                        </a:lnTo>
                        <a:lnTo>
                          <a:pt x="408146" y="9286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299" name="자유형: 도형 298">
                    <a:extLst>
                      <a:ext uri="{FF2B5EF4-FFF2-40B4-BE49-F238E27FC236}">
                        <a16:creationId xmlns:a16="http://schemas.microsoft.com/office/drawing/2014/main" xmlns="" id="{4D4A3D5A-00E3-4716-8781-706718946FCA}"/>
                      </a:ext>
                    </a:extLst>
                  </p:cNvPr>
                  <p:cNvSpPr/>
                  <p:nvPr/>
                </p:nvSpPr>
                <p:spPr>
                  <a:xfrm>
                    <a:off x="4869619" y="3374194"/>
                    <a:ext cx="733425" cy="733425"/>
                  </a:xfrm>
                  <a:custGeom>
                    <a:avLst/>
                    <a:gdLst>
                      <a:gd name="connsiteX0" fmla="*/ 681514 w 733425"/>
                      <a:gd name="connsiteY0" fmla="*/ 205264 h 733425"/>
                      <a:gd name="connsiteX1" fmla="*/ 669131 w 733425"/>
                      <a:gd name="connsiteY1" fmla="*/ 218599 h 733425"/>
                      <a:gd name="connsiteX2" fmla="*/ 651034 w 733425"/>
                      <a:gd name="connsiteY2" fmla="*/ 216694 h 733425"/>
                      <a:gd name="connsiteX3" fmla="*/ 631031 w 733425"/>
                      <a:gd name="connsiteY3" fmla="*/ 213836 h 733425"/>
                      <a:gd name="connsiteX4" fmla="*/ 673894 w 733425"/>
                      <a:gd name="connsiteY4" fmla="*/ 369094 h 733425"/>
                      <a:gd name="connsiteX5" fmla="*/ 369094 w 733425"/>
                      <a:gd name="connsiteY5" fmla="*/ 673894 h 733425"/>
                      <a:gd name="connsiteX6" fmla="*/ 64294 w 733425"/>
                      <a:gd name="connsiteY6" fmla="*/ 369094 h 733425"/>
                      <a:gd name="connsiteX7" fmla="*/ 369094 w 733425"/>
                      <a:gd name="connsiteY7" fmla="*/ 64294 h 733425"/>
                      <a:gd name="connsiteX8" fmla="*/ 524351 w 733425"/>
                      <a:gd name="connsiteY8" fmla="*/ 107156 h 733425"/>
                      <a:gd name="connsiteX9" fmla="*/ 522446 w 733425"/>
                      <a:gd name="connsiteY9" fmla="*/ 88106 h 733425"/>
                      <a:gd name="connsiteX10" fmla="*/ 519589 w 733425"/>
                      <a:gd name="connsiteY10" fmla="*/ 69056 h 733425"/>
                      <a:gd name="connsiteX11" fmla="*/ 532924 w 733425"/>
                      <a:gd name="connsiteY11" fmla="*/ 55721 h 733425"/>
                      <a:gd name="connsiteX12" fmla="*/ 539591 w 733425"/>
                      <a:gd name="connsiteY12" fmla="*/ 49054 h 733425"/>
                      <a:gd name="connsiteX13" fmla="*/ 369094 w 733425"/>
                      <a:gd name="connsiteY13" fmla="*/ 7144 h 733425"/>
                      <a:gd name="connsiteX14" fmla="*/ 7144 w 733425"/>
                      <a:gd name="connsiteY14" fmla="*/ 369094 h 733425"/>
                      <a:gd name="connsiteX15" fmla="*/ 369094 w 733425"/>
                      <a:gd name="connsiteY15" fmla="*/ 731044 h 733425"/>
                      <a:gd name="connsiteX16" fmla="*/ 731044 w 733425"/>
                      <a:gd name="connsiteY16" fmla="*/ 369094 h 733425"/>
                      <a:gd name="connsiteX17" fmla="*/ 688181 w 733425"/>
                      <a:gd name="connsiteY17" fmla="*/ 199549 h 733425"/>
                      <a:gd name="connsiteX18" fmla="*/ 681514 w 733425"/>
                      <a:gd name="connsiteY18" fmla="*/ 205264 h 733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33425" h="733425">
                        <a:moveTo>
                          <a:pt x="681514" y="205264"/>
                        </a:moveTo>
                        <a:lnTo>
                          <a:pt x="669131" y="218599"/>
                        </a:lnTo>
                        <a:lnTo>
                          <a:pt x="651034" y="216694"/>
                        </a:lnTo>
                        <a:lnTo>
                          <a:pt x="631031" y="213836"/>
                        </a:lnTo>
                        <a:cubicBezTo>
                          <a:pt x="657701" y="259556"/>
                          <a:pt x="673894" y="311944"/>
                          <a:pt x="673894" y="369094"/>
                        </a:cubicBezTo>
                        <a:cubicBezTo>
                          <a:pt x="673894" y="536734"/>
                          <a:pt x="536734" y="673894"/>
                          <a:pt x="369094" y="673894"/>
                        </a:cubicBezTo>
                        <a:cubicBezTo>
                          <a:pt x="201454" y="673894"/>
                          <a:pt x="64294" y="536734"/>
                          <a:pt x="64294" y="369094"/>
                        </a:cubicBezTo>
                        <a:cubicBezTo>
                          <a:pt x="64294" y="201454"/>
                          <a:pt x="201454" y="64294"/>
                          <a:pt x="369094" y="64294"/>
                        </a:cubicBezTo>
                        <a:cubicBezTo>
                          <a:pt x="425291" y="64294"/>
                          <a:pt x="478631" y="79534"/>
                          <a:pt x="524351" y="107156"/>
                        </a:cubicBezTo>
                        <a:lnTo>
                          <a:pt x="522446" y="88106"/>
                        </a:lnTo>
                        <a:lnTo>
                          <a:pt x="519589" y="69056"/>
                        </a:lnTo>
                        <a:lnTo>
                          <a:pt x="532924" y="55721"/>
                        </a:lnTo>
                        <a:lnTo>
                          <a:pt x="539591" y="49054"/>
                        </a:lnTo>
                        <a:cubicBezTo>
                          <a:pt x="488156" y="22384"/>
                          <a:pt x="431006" y="7144"/>
                          <a:pt x="369094" y="7144"/>
                        </a:cubicBezTo>
                        <a:cubicBezTo>
                          <a:pt x="169069" y="7144"/>
                          <a:pt x="7144" y="169069"/>
                          <a:pt x="7144" y="369094"/>
                        </a:cubicBezTo>
                        <a:cubicBezTo>
                          <a:pt x="7144" y="569119"/>
                          <a:pt x="169069" y="731044"/>
                          <a:pt x="369094" y="731044"/>
                        </a:cubicBezTo>
                        <a:cubicBezTo>
                          <a:pt x="569119" y="731044"/>
                          <a:pt x="731044" y="569119"/>
                          <a:pt x="731044" y="369094"/>
                        </a:cubicBezTo>
                        <a:cubicBezTo>
                          <a:pt x="731044" y="307181"/>
                          <a:pt x="715804" y="250031"/>
                          <a:pt x="688181" y="199549"/>
                        </a:cubicBezTo>
                        <a:lnTo>
                          <a:pt x="681514" y="2052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300" name="자유형: 도형 299">
                    <a:extLst>
                      <a:ext uri="{FF2B5EF4-FFF2-40B4-BE49-F238E27FC236}">
                        <a16:creationId xmlns:a16="http://schemas.microsoft.com/office/drawing/2014/main" xmlns="" id="{8B3D2C97-05AC-4288-9A33-B5B09626003B}"/>
                      </a:ext>
                    </a:extLst>
                  </p:cNvPr>
                  <p:cNvSpPr/>
                  <p:nvPr/>
                </p:nvSpPr>
                <p:spPr>
                  <a:xfrm>
                    <a:off x="5002969" y="3507544"/>
                    <a:ext cx="466725" cy="466725"/>
                  </a:xfrm>
                  <a:custGeom>
                    <a:avLst/>
                    <a:gdLst>
                      <a:gd name="connsiteX0" fmla="*/ 394811 w 466725"/>
                      <a:gd name="connsiteY0" fmla="*/ 170974 h 466725"/>
                      <a:gd name="connsiteX1" fmla="*/ 407194 w 466725"/>
                      <a:gd name="connsiteY1" fmla="*/ 235744 h 466725"/>
                      <a:gd name="connsiteX2" fmla="*/ 235744 w 466725"/>
                      <a:gd name="connsiteY2" fmla="*/ 407194 h 466725"/>
                      <a:gd name="connsiteX3" fmla="*/ 64294 w 466725"/>
                      <a:gd name="connsiteY3" fmla="*/ 235744 h 466725"/>
                      <a:gd name="connsiteX4" fmla="*/ 235744 w 466725"/>
                      <a:gd name="connsiteY4" fmla="*/ 64294 h 466725"/>
                      <a:gd name="connsiteX5" fmla="*/ 300514 w 466725"/>
                      <a:gd name="connsiteY5" fmla="*/ 76676 h 466725"/>
                      <a:gd name="connsiteX6" fmla="*/ 343376 w 466725"/>
                      <a:gd name="connsiteY6" fmla="*/ 33814 h 466725"/>
                      <a:gd name="connsiteX7" fmla="*/ 235744 w 466725"/>
                      <a:gd name="connsiteY7" fmla="*/ 7144 h 466725"/>
                      <a:gd name="connsiteX8" fmla="*/ 7144 w 466725"/>
                      <a:gd name="connsiteY8" fmla="*/ 235744 h 466725"/>
                      <a:gd name="connsiteX9" fmla="*/ 235744 w 466725"/>
                      <a:gd name="connsiteY9" fmla="*/ 464344 h 466725"/>
                      <a:gd name="connsiteX10" fmla="*/ 464344 w 466725"/>
                      <a:gd name="connsiteY10" fmla="*/ 235744 h 466725"/>
                      <a:gd name="connsiteX11" fmla="*/ 437674 w 466725"/>
                      <a:gd name="connsiteY11" fmla="*/ 128111 h 466725"/>
                      <a:gd name="connsiteX12" fmla="*/ 394811 w 466725"/>
                      <a:gd name="connsiteY12" fmla="*/ 170974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6725" h="466725">
                        <a:moveTo>
                          <a:pt x="394811" y="170974"/>
                        </a:moveTo>
                        <a:cubicBezTo>
                          <a:pt x="403384" y="190976"/>
                          <a:pt x="407194" y="212884"/>
                          <a:pt x="407194" y="235744"/>
                        </a:cubicBezTo>
                        <a:cubicBezTo>
                          <a:pt x="407194" y="330041"/>
                          <a:pt x="330041" y="407194"/>
                          <a:pt x="235744" y="407194"/>
                        </a:cubicBezTo>
                        <a:cubicBezTo>
                          <a:pt x="141446" y="407194"/>
                          <a:pt x="64294" y="330041"/>
                          <a:pt x="64294" y="235744"/>
                        </a:cubicBezTo>
                        <a:cubicBezTo>
                          <a:pt x="64294" y="141446"/>
                          <a:pt x="141446" y="64294"/>
                          <a:pt x="235744" y="64294"/>
                        </a:cubicBezTo>
                        <a:cubicBezTo>
                          <a:pt x="258604" y="64294"/>
                          <a:pt x="280511" y="69056"/>
                          <a:pt x="300514" y="76676"/>
                        </a:cubicBezTo>
                        <a:lnTo>
                          <a:pt x="343376" y="33814"/>
                        </a:lnTo>
                        <a:cubicBezTo>
                          <a:pt x="310991" y="16669"/>
                          <a:pt x="274796" y="7144"/>
                          <a:pt x="235744" y="7144"/>
                        </a:cubicBezTo>
                        <a:cubicBezTo>
                          <a:pt x="110014" y="7144"/>
                          <a:pt x="7144" y="110014"/>
                          <a:pt x="7144" y="235744"/>
                        </a:cubicBezTo>
                        <a:cubicBezTo>
                          <a:pt x="7144" y="361474"/>
                          <a:pt x="110014" y="464344"/>
                          <a:pt x="235744" y="464344"/>
                        </a:cubicBezTo>
                        <a:cubicBezTo>
                          <a:pt x="361474" y="464344"/>
                          <a:pt x="464344" y="361474"/>
                          <a:pt x="464344" y="235744"/>
                        </a:cubicBezTo>
                        <a:cubicBezTo>
                          <a:pt x="464344" y="196691"/>
                          <a:pt x="454819" y="160496"/>
                          <a:pt x="437674" y="128111"/>
                        </a:cubicBezTo>
                        <a:lnTo>
                          <a:pt x="394811" y="17097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81" name="그룹 280">
                <a:extLst>
                  <a:ext uri="{FF2B5EF4-FFF2-40B4-BE49-F238E27FC236}">
                    <a16:creationId xmlns:a16="http://schemas.microsoft.com/office/drawing/2014/main" xmlns="" id="{F09EC021-48A4-4807-8ED2-4DB475F513AD}"/>
                  </a:ext>
                </a:extLst>
              </p:cNvPr>
              <p:cNvGrpSpPr/>
              <p:nvPr/>
            </p:nvGrpSpPr>
            <p:grpSpPr>
              <a:xfrm>
                <a:off x="3179860" y="5569618"/>
                <a:ext cx="1623381" cy="859436"/>
                <a:chOff x="1530619" y="3473196"/>
                <a:chExt cx="2348722" cy="1243440"/>
              </a:xfrm>
            </p:grpSpPr>
            <p:sp>
              <p:nvSpPr>
                <p:cNvPr id="283" name="자유형 11">
                  <a:extLst>
                    <a:ext uri="{FF2B5EF4-FFF2-40B4-BE49-F238E27FC236}">
                      <a16:creationId xmlns:a16="http://schemas.microsoft.com/office/drawing/2014/main" xmlns="" id="{0114BE6B-49AA-4019-99B3-BF005B5125AD}"/>
                    </a:ext>
                  </a:extLst>
                </p:cNvPr>
                <p:cNvSpPr/>
                <p:nvPr/>
              </p:nvSpPr>
              <p:spPr>
                <a:xfrm>
                  <a:off x="3200965" y="3684493"/>
                  <a:ext cx="540089" cy="371525"/>
                </a:xfrm>
                <a:custGeom>
                  <a:avLst/>
                  <a:gdLst>
                    <a:gd name="connsiteX0" fmla="*/ 0 w 1196340"/>
                    <a:gd name="connsiteY0" fmla="*/ 0 h 822960"/>
                    <a:gd name="connsiteX1" fmla="*/ 1196340 w 1196340"/>
                    <a:gd name="connsiteY1" fmla="*/ 82296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6340" h="822960">
                      <a:moveTo>
                        <a:pt x="0" y="0"/>
                      </a:moveTo>
                      <a:lnTo>
                        <a:pt x="1196340" y="82296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xmlns="" id="{3EB8F8E0-B325-4A37-A9C7-615B2022632A}"/>
                    </a:ext>
                  </a:extLst>
                </p:cNvPr>
                <p:cNvSpPr/>
                <p:nvPr/>
              </p:nvSpPr>
              <p:spPr>
                <a:xfrm>
                  <a:off x="3721566" y="4027503"/>
                  <a:ext cx="157775" cy="1577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5" name="타원 284">
                  <a:extLst>
                    <a:ext uri="{FF2B5EF4-FFF2-40B4-BE49-F238E27FC236}">
                      <a16:creationId xmlns:a16="http://schemas.microsoft.com/office/drawing/2014/main" xmlns="" id="{7DA5F901-C679-420E-AF1C-BD6529CE1284}"/>
                    </a:ext>
                  </a:extLst>
                </p:cNvPr>
                <p:cNvSpPr/>
                <p:nvPr/>
              </p:nvSpPr>
              <p:spPr>
                <a:xfrm>
                  <a:off x="2922428" y="3473196"/>
                  <a:ext cx="332727" cy="3327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86" name="자유형 12">
                  <a:extLst>
                    <a:ext uri="{FF2B5EF4-FFF2-40B4-BE49-F238E27FC236}">
                      <a16:creationId xmlns:a16="http://schemas.microsoft.com/office/drawing/2014/main" xmlns="" id="{5D03FF45-F79C-4746-9EE8-AEC7A99585FE}"/>
                    </a:ext>
                  </a:extLst>
                </p:cNvPr>
                <p:cNvSpPr/>
                <p:nvPr/>
              </p:nvSpPr>
              <p:spPr>
                <a:xfrm>
                  <a:off x="2430394" y="3653533"/>
                  <a:ext cx="546968" cy="330245"/>
                </a:xfrm>
                <a:custGeom>
                  <a:avLst/>
                  <a:gdLst>
                    <a:gd name="connsiteX0" fmla="*/ 1211580 w 1211580"/>
                    <a:gd name="connsiteY0" fmla="*/ 0 h 731520"/>
                    <a:gd name="connsiteX1" fmla="*/ 0 w 1211580"/>
                    <a:gd name="connsiteY1" fmla="*/ 731520 h 7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1580" h="731520">
                      <a:moveTo>
                        <a:pt x="1211580" y="0"/>
                      </a:moveTo>
                      <a:lnTo>
                        <a:pt x="0" y="7315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7" name="자유형 15">
                  <a:extLst>
                    <a:ext uri="{FF2B5EF4-FFF2-40B4-BE49-F238E27FC236}">
                      <a16:creationId xmlns:a16="http://schemas.microsoft.com/office/drawing/2014/main" xmlns="" id="{D9EE33F9-71AA-41B4-BBF8-0B1716A746C5}"/>
                    </a:ext>
                  </a:extLst>
                </p:cNvPr>
                <p:cNvSpPr/>
                <p:nvPr/>
              </p:nvSpPr>
              <p:spPr>
                <a:xfrm>
                  <a:off x="1972867" y="4035379"/>
                  <a:ext cx="278644" cy="30960"/>
                </a:xfrm>
                <a:custGeom>
                  <a:avLst/>
                  <a:gdLst>
                    <a:gd name="connsiteX0" fmla="*/ 617220 w 617220"/>
                    <a:gd name="connsiteY0" fmla="*/ 0 h 68580"/>
                    <a:gd name="connsiteX1" fmla="*/ 0 w 617220"/>
                    <a:gd name="connsiteY1" fmla="*/ 68580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7220" h="68580">
                      <a:moveTo>
                        <a:pt x="617220" y="0"/>
                      </a:moveTo>
                      <a:lnTo>
                        <a:pt x="0" y="6858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8" name="자유형 16">
                  <a:extLst>
                    <a:ext uri="{FF2B5EF4-FFF2-40B4-BE49-F238E27FC236}">
                      <a16:creationId xmlns:a16="http://schemas.microsoft.com/office/drawing/2014/main" xmlns="" id="{89A5460E-47A0-46C0-9181-F0AFE379222A}"/>
                    </a:ext>
                  </a:extLst>
                </p:cNvPr>
                <p:cNvSpPr/>
                <p:nvPr/>
              </p:nvSpPr>
              <p:spPr>
                <a:xfrm>
                  <a:off x="1621981" y="4286502"/>
                  <a:ext cx="116962" cy="82561"/>
                </a:xfrm>
                <a:custGeom>
                  <a:avLst/>
                  <a:gdLst>
                    <a:gd name="connsiteX0" fmla="*/ 259080 w 259080"/>
                    <a:gd name="connsiteY0" fmla="*/ 182880 h 182880"/>
                    <a:gd name="connsiteX1" fmla="*/ 0 w 259080"/>
                    <a:gd name="connsiteY1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9080" h="182880">
                      <a:moveTo>
                        <a:pt x="259080" y="182880"/>
                      </a:moveTo>
                      <a:lnTo>
                        <a:pt x="0" y="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89" name="자유형 17">
                  <a:extLst>
                    <a:ext uri="{FF2B5EF4-FFF2-40B4-BE49-F238E27FC236}">
                      <a16:creationId xmlns:a16="http://schemas.microsoft.com/office/drawing/2014/main" xmlns="" id="{B023EF8C-E4FF-4475-810E-EFB053900854}"/>
                    </a:ext>
                  </a:extLst>
                </p:cNvPr>
                <p:cNvSpPr/>
                <p:nvPr/>
              </p:nvSpPr>
              <p:spPr>
                <a:xfrm>
                  <a:off x="1690782" y="4499786"/>
                  <a:ext cx="92881" cy="123842"/>
                </a:xfrm>
                <a:custGeom>
                  <a:avLst/>
                  <a:gdLst>
                    <a:gd name="connsiteX0" fmla="*/ 205740 w 205740"/>
                    <a:gd name="connsiteY0" fmla="*/ 0 h 274320"/>
                    <a:gd name="connsiteX1" fmla="*/ 0 w 205740"/>
                    <a:gd name="connsiteY1" fmla="*/ 274320 h 27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5740" h="274320">
                      <a:moveTo>
                        <a:pt x="205740" y="0"/>
                      </a:moveTo>
                      <a:lnTo>
                        <a:pt x="0" y="2743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290" name="타원 289">
                  <a:extLst>
                    <a:ext uri="{FF2B5EF4-FFF2-40B4-BE49-F238E27FC236}">
                      <a16:creationId xmlns:a16="http://schemas.microsoft.com/office/drawing/2014/main" xmlns="" id="{276054F6-3813-46FA-B955-EE8AE89EB35F}"/>
                    </a:ext>
                  </a:extLst>
                </p:cNvPr>
                <p:cNvSpPr/>
                <p:nvPr/>
              </p:nvSpPr>
              <p:spPr>
                <a:xfrm>
                  <a:off x="1774820" y="3947802"/>
                  <a:ext cx="248368" cy="2483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1" name="타원 290">
                  <a:extLst>
                    <a:ext uri="{FF2B5EF4-FFF2-40B4-BE49-F238E27FC236}">
                      <a16:creationId xmlns:a16="http://schemas.microsoft.com/office/drawing/2014/main" xmlns="" id="{9E0BD4F3-72D5-4408-8B42-131656ECB280}"/>
                    </a:ext>
                  </a:extLst>
                </p:cNvPr>
                <p:cNvSpPr/>
                <p:nvPr/>
              </p:nvSpPr>
              <p:spPr>
                <a:xfrm>
                  <a:off x="1747484" y="4319239"/>
                  <a:ext cx="240216" cy="2402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2" name="도넛 740">
                  <a:extLst>
                    <a:ext uri="{FF2B5EF4-FFF2-40B4-BE49-F238E27FC236}">
                      <a16:creationId xmlns:a16="http://schemas.microsoft.com/office/drawing/2014/main" xmlns="" id="{79F4C259-C570-495F-888E-2D4BD8605B9F}"/>
                    </a:ext>
                  </a:extLst>
                </p:cNvPr>
                <p:cNvSpPr/>
                <p:nvPr/>
              </p:nvSpPr>
              <p:spPr>
                <a:xfrm>
                  <a:off x="1711995" y="4283751"/>
                  <a:ext cx="311193" cy="311193"/>
                </a:xfrm>
                <a:prstGeom prst="donut">
                  <a:avLst>
                    <a:gd name="adj" fmla="val 5752"/>
                  </a:avLst>
                </a:prstGeom>
                <a:solidFill>
                  <a:schemeClr val="bg1">
                    <a:alpha val="5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3" name="타원 292">
                  <a:extLst>
                    <a:ext uri="{FF2B5EF4-FFF2-40B4-BE49-F238E27FC236}">
                      <a16:creationId xmlns:a16="http://schemas.microsoft.com/office/drawing/2014/main" xmlns="" id="{5C6082FB-C793-4D3A-8C00-71EFBD797EB5}"/>
                    </a:ext>
                  </a:extLst>
                </p:cNvPr>
                <p:cNvSpPr/>
                <p:nvPr/>
              </p:nvSpPr>
              <p:spPr>
                <a:xfrm>
                  <a:off x="1584657" y="4583506"/>
                  <a:ext cx="133131" cy="13313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4" name="타원 293">
                  <a:extLst>
                    <a:ext uri="{FF2B5EF4-FFF2-40B4-BE49-F238E27FC236}">
                      <a16:creationId xmlns:a16="http://schemas.microsoft.com/office/drawing/2014/main" xmlns="" id="{32FD185D-0BE6-4E41-85C4-3D93FD892029}"/>
                    </a:ext>
                  </a:extLst>
                </p:cNvPr>
                <p:cNvSpPr/>
                <p:nvPr/>
              </p:nvSpPr>
              <p:spPr>
                <a:xfrm>
                  <a:off x="1530619" y="4209392"/>
                  <a:ext cx="114810" cy="11480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295" name="타원 294">
                  <a:extLst>
                    <a:ext uri="{FF2B5EF4-FFF2-40B4-BE49-F238E27FC236}">
                      <a16:creationId xmlns:a16="http://schemas.microsoft.com/office/drawing/2014/main" xmlns="" id="{50522327-4E80-4E6C-B148-9FD8502C4504}"/>
                    </a:ext>
                  </a:extLst>
                </p:cNvPr>
                <p:cNvSpPr/>
                <p:nvPr/>
              </p:nvSpPr>
              <p:spPr>
                <a:xfrm>
                  <a:off x="2178760" y="3825466"/>
                  <a:ext cx="363064" cy="363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xmlns="" id="{E99F191F-B584-4364-9D0F-2E58EA7C1537}"/>
                  </a:ext>
                </a:extLst>
              </p:cNvPr>
              <p:cNvSpPr/>
              <p:nvPr/>
            </p:nvSpPr>
            <p:spPr>
              <a:xfrm>
                <a:off x="3411855" y="6033135"/>
                <a:ext cx="13335" cy="150495"/>
              </a:xfrm>
              <a:custGeom>
                <a:avLst/>
                <a:gdLst>
                  <a:gd name="connsiteX0" fmla="*/ 13335 w 13335"/>
                  <a:gd name="connsiteY0" fmla="*/ 0 h 150495"/>
                  <a:gd name="connsiteX1" fmla="*/ 0 w 13335"/>
                  <a:gd name="connsiteY1" fmla="*/ 150495 h 15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" h="150495">
                    <a:moveTo>
                      <a:pt x="13335" y="0"/>
                    </a:moveTo>
                    <a:lnTo>
                      <a:pt x="0" y="150495"/>
                    </a:lnTo>
                  </a:path>
                </a:pathLst>
              </a:cu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xmlns="" id="{D56CFFED-1090-4BA0-B02C-1EFB051B33CF}"/>
                </a:ext>
              </a:extLst>
            </p:cNvPr>
            <p:cNvGrpSpPr/>
            <p:nvPr/>
          </p:nvGrpSpPr>
          <p:grpSpPr>
            <a:xfrm>
              <a:off x="14690095" y="4376897"/>
              <a:ext cx="774828" cy="613985"/>
              <a:chOff x="5730257" y="5290998"/>
              <a:chExt cx="1492262" cy="1182490"/>
            </a:xfrm>
          </p:grpSpPr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xmlns="" id="{20F7C348-7F9E-4F25-821C-7FA87A5ED0EE}"/>
                  </a:ext>
                </a:extLst>
              </p:cNvPr>
              <p:cNvGrpSpPr/>
              <p:nvPr/>
            </p:nvGrpSpPr>
            <p:grpSpPr>
              <a:xfrm>
                <a:off x="5730257" y="5290998"/>
                <a:ext cx="1492262" cy="1182490"/>
                <a:chOff x="4252497" y="4939532"/>
                <a:chExt cx="1671476" cy="1324502"/>
              </a:xfrm>
            </p:grpSpPr>
            <p:sp>
              <p:nvSpPr>
                <p:cNvPr id="271" name="원형: 비어 있음 270">
                  <a:extLst>
                    <a:ext uri="{FF2B5EF4-FFF2-40B4-BE49-F238E27FC236}">
                      <a16:creationId xmlns:a16="http://schemas.microsoft.com/office/drawing/2014/main" xmlns="" id="{65CEC04B-3C30-426E-B423-45EF01902F04}"/>
                    </a:ext>
                  </a:extLst>
                </p:cNvPr>
                <p:cNvSpPr/>
                <p:nvPr/>
              </p:nvSpPr>
              <p:spPr>
                <a:xfrm>
                  <a:off x="4842604" y="4984864"/>
                  <a:ext cx="1033877" cy="1000810"/>
                </a:xfrm>
                <a:prstGeom prst="donut">
                  <a:avLst>
                    <a:gd name="adj" fmla="val 6711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2" name="자유형: 도형 271">
                  <a:extLst>
                    <a:ext uri="{FF2B5EF4-FFF2-40B4-BE49-F238E27FC236}">
                      <a16:creationId xmlns:a16="http://schemas.microsoft.com/office/drawing/2014/main" xmlns="" id="{16B17F04-B824-4F4F-998C-4E0EA7579842}"/>
                    </a:ext>
                  </a:extLst>
                </p:cNvPr>
                <p:cNvSpPr/>
                <p:nvPr/>
              </p:nvSpPr>
              <p:spPr>
                <a:xfrm>
                  <a:off x="4792249" y="4939532"/>
                  <a:ext cx="1131724" cy="1095528"/>
                </a:xfrm>
                <a:custGeom>
                  <a:avLst/>
                  <a:gdLst>
                    <a:gd name="connsiteX0" fmla="*/ 2373892 w 4747784"/>
                    <a:gd name="connsiteY0" fmla="*/ 279892 h 4747780"/>
                    <a:gd name="connsiteX1" fmla="*/ 279892 w 4747784"/>
                    <a:gd name="connsiteY1" fmla="*/ 2373890 h 4747780"/>
                    <a:gd name="connsiteX2" fmla="*/ 2373892 w 4747784"/>
                    <a:gd name="connsiteY2" fmla="*/ 4467888 h 4747780"/>
                    <a:gd name="connsiteX3" fmla="*/ 4467892 w 4747784"/>
                    <a:gd name="connsiteY3" fmla="*/ 2373890 h 4747780"/>
                    <a:gd name="connsiteX4" fmla="*/ 2373892 w 4747784"/>
                    <a:gd name="connsiteY4" fmla="*/ 279892 h 4747780"/>
                    <a:gd name="connsiteX5" fmla="*/ 2373892 w 4747784"/>
                    <a:gd name="connsiteY5" fmla="*/ 0 h 4747780"/>
                    <a:gd name="connsiteX6" fmla="*/ 4747784 w 4747784"/>
                    <a:gd name="connsiteY6" fmla="*/ 2373890 h 4747780"/>
                    <a:gd name="connsiteX7" fmla="*/ 2373892 w 4747784"/>
                    <a:gd name="connsiteY7" fmla="*/ 4747780 h 4747780"/>
                    <a:gd name="connsiteX8" fmla="*/ 0 w 4747784"/>
                    <a:gd name="connsiteY8" fmla="*/ 2373890 h 4747780"/>
                    <a:gd name="connsiteX9" fmla="*/ 2373892 w 4747784"/>
                    <a:gd name="connsiteY9" fmla="*/ 0 h 474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47784" h="4747780">
                      <a:moveTo>
                        <a:pt x="2373892" y="279892"/>
                      </a:moveTo>
                      <a:cubicBezTo>
                        <a:pt x="1217408" y="279892"/>
                        <a:pt x="279892" y="1217407"/>
                        <a:pt x="279892" y="2373890"/>
                      </a:cubicBezTo>
                      <a:cubicBezTo>
                        <a:pt x="279892" y="3530373"/>
                        <a:pt x="1217408" y="4467888"/>
                        <a:pt x="2373892" y="4467888"/>
                      </a:cubicBezTo>
                      <a:cubicBezTo>
                        <a:pt x="3530376" y="4467888"/>
                        <a:pt x="4467892" y="3530373"/>
                        <a:pt x="4467892" y="2373890"/>
                      </a:cubicBezTo>
                      <a:cubicBezTo>
                        <a:pt x="4467892" y="1217407"/>
                        <a:pt x="3530376" y="279892"/>
                        <a:pt x="2373892" y="279892"/>
                      </a:cubicBezTo>
                      <a:close/>
                      <a:moveTo>
                        <a:pt x="2373892" y="0"/>
                      </a:moveTo>
                      <a:cubicBezTo>
                        <a:pt x="3684956" y="0"/>
                        <a:pt x="4747784" y="1062827"/>
                        <a:pt x="4747784" y="2373890"/>
                      </a:cubicBezTo>
                      <a:cubicBezTo>
                        <a:pt x="4747784" y="3684953"/>
                        <a:pt x="3684956" y="4747780"/>
                        <a:pt x="2373892" y="4747780"/>
                      </a:cubicBezTo>
                      <a:cubicBezTo>
                        <a:pt x="1062828" y="4747780"/>
                        <a:pt x="0" y="3684953"/>
                        <a:pt x="0" y="2373890"/>
                      </a:cubicBezTo>
                      <a:cubicBezTo>
                        <a:pt x="0" y="1062827"/>
                        <a:pt x="1062828" y="0"/>
                        <a:pt x="237389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760" dirty="0"/>
                </a:p>
              </p:txBody>
            </p:sp>
            <p:grpSp>
              <p:nvGrpSpPr>
                <p:cNvPr id="273" name="그룹 272">
                  <a:extLst>
                    <a:ext uri="{FF2B5EF4-FFF2-40B4-BE49-F238E27FC236}">
                      <a16:creationId xmlns:a16="http://schemas.microsoft.com/office/drawing/2014/main" xmlns="" id="{5AA9D6DC-7A81-4BF2-A298-8138B36BEEE8}"/>
                    </a:ext>
                  </a:extLst>
                </p:cNvPr>
                <p:cNvGrpSpPr/>
                <p:nvPr/>
              </p:nvGrpSpPr>
              <p:grpSpPr>
                <a:xfrm rot="2700000">
                  <a:off x="4812263" y="5781291"/>
                  <a:ext cx="86357" cy="399819"/>
                  <a:chOff x="6609185" y="3789040"/>
                  <a:chExt cx="441066" cy="1976760"/>
                </a:xfrm>
              </p:grpSpPr>
              <p:sp>
                <p:nvSpPr>
                  <p:cNvPr id="277" name="모서리가 둥근 직사각형 173">
                    <a:extLst>
                      <a:ext uri="{FF2B5EF4-FFF2-40B4-BE49-F238E27FC236}">
                        <a16:creationId xmlns:a16="http://schemas.microsoft.com/office/drawing/2014/main" xmlns="" id="{8BD5C66E-961C-4E4A-8E1A-C4BEB896AB0A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278" name="모서리가 둥근 직사각형 173">
                    <a:extLst>
                      <a:ext uri="{FF2B5EF4-FFF2-40B4-BE49-F238E27FC236}">
                        <a16:creationId xmlns:a16="http://schemas.microsoft.com/office/drawing/2014/main" xmlns="" id="{1AB44CDC-AAF8-4C31-AB2B-EA30C9B2FDCE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</p:grpSp>
            <p:grpSp>
              <p:nvGrpSpPr>
                <p:cNvPr id="274" name="그룹 273">
                  <a:extLst>
                    <a:ext uri="{FF2B5EF4-FFF2-40B4-BE49-F238E27FC236}">
                      <a16:creationId xmlns:a16="http://schemas.microsoft.com/office/drawing/2014/main" xmlns="" id="{EE58D3E6-89A2-40C3-8F55-68E762DA5B0D}"/>
                    </a:ext>
                  </a:extLst>
                </p:cNvPr>
                <p:cNvGrpSpPr/>
                <p:nvPr/>
              </p:nvGrpSpPr>
              <p:grpSpPr>
                <a:xfrm rot="2700000">
                  <a:off x="4565041" y="5806236"/>
                  <a:ext cx="145254" cy="770342"/>
                  <a:chOff x="6609185" y="3789040"/>
                  <a:chExt cx="441066" cy="1976760"/>
                </a:xfrm>
              </p:grpSpPr>
              <p:sp>
                <p:nvSpPr>
                  <p:cNvPr id="275" name="모서리가 둥근 직사각형 173">
                    <a:extLst>
                      <a:ext uri="{FF2B5EF4-FFF2-40B4-BE49-F238E27FC236}">
                        <a16:creationId xmlns:a16="http://schemas.microsoft.com/office/drawing/2014/main" xmlns="" id="{6995CEA1-C0A5-45F4-B413-2D77D78C4DA4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276" name="모서리가 둥근 직사각형 173">
                    <a:extLst>
                      <a:ext uri="{FF2B5EF4-FFF2-40B4-BE49-F238E27FC236}">
                        <a16:creationId xmlns:a16="http://schemas.microsoft.com/office/drawing/2014/main" xmlns="" id="{38BBF0C7-1CA9-4707-A449-4B68464C085D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</p:grp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xmlns="" id="{00D43176-77EE-441E-9FB5-396DAB2D192C}"/>
                  </a:ext>
                </a:extLst>
              </p:cNvPr>
              <p:cNvGrpSpPr/>
              <p:nvPr/>
            </p:nvGrpSpPr>
            <p:grpSpPr>
              <a:xfrm>
                <a:off x="6491450" y="5529767"/>
                <a:ext cx="412959" cy="507831"/>
                <a:chOff x="6490839" y="5541947"/>
                <a:chExt cx="412959" cy="507831"/>
              </a:xfrm>
            </p:grpSpPr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xmlns="" id="{8E8B0EB8-035D-4011-9F44-C4A4085A9685}"/>
                    </a:ext>
                  </a:extLst>
                </p:cNvPr>
                <p:cNvGrpSpPr/>
                <p:nvPr/>
              </p:nvGrpSpPr>
              <p:grpSpPr>
                <a:xfrm>
                  <a:off x="6490839" y="5541947"/>
                  <a:ext cx="397232" cy="199371"/>
                  <a:chOff x="2148816" y="6977608"/>
                  <a:chExt cx="766107" cy="384510"/>
                </a:xfrm>
              </p:grpSpPr>
              <p:sp>
                <p:nvSpPr>
                  <p:cNvPr id="265" name="직사각형 264">
                    <a:extLst>
                      <a:ext uri="{FF2B5EF4-FFF2-40B4-BE49-F238E27FC236}">
                        <a16:creationId xmlns:a16="http://schemas.microsoft.com/office/drawing/2014/main" xmlns="" id="{8C6A3F6D-34C6-4E95-B368-0EC847A9A7A7}"/>
                      </a:ext>
                    </a:extLst>
                  </p:cNvPr>
                  <p:cNvSpPr/>
                  <p:nvPr/>
                </p:nvSpPr>
                <p:spPr>
                  <a:xfrm>
                    <a:off x="2148816" y="6977608"/>
                    <a:ext cx="766107" cy="4572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266" name="직사각형 265">
                    <a:extLst>
                      <a:ext uri="{FF2B5EF4-FFF2-40B4-BE49-F238E27FC236}">
                        <a16:creationId xmlns:a16="http://schemas.microsoft.com/office/drawing/2014/main" xmlns="" id="{1ECC9C04-FC5A-42D8-BD72-00D0F85374D7}"/>
                      </a:ext>
                    </a:extLst>
                  </p:cNvPr>
                  <p:cNvSpPr/>
                  <p:nvPr/>
                </p:nvSpPr>
                <p:spPr>
                  <a:xfrm>
                    <a:off x="2148816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267" name="직사각형 266">
                    <a:extLst>
                      <a:ext uri="{FF2B5EF4-FFF2-40B4-BE49-F238E27FC236}">
                        <a16:creationId xmlns:a16="http://schemas.microsoft.com/office/drawing/2014/main" xmlns="" id="{091CB522-E6B3-4B02-82C7-6709514598C2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21841"/>
                    <a:ext cx="61687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268" name="직사각형 267">
                    <a:extLst>
                      <a:ext uri="{FF2B5EF4-FFF2-40B4-BE49-F238E27FC236}">
                        <a16:creationId xmlns:a16="http://schemas.microsoft.com/office/drawing/2014/main" xmlns="" id="{FE0B58A4-A41E-4DB4-BD7B-2E89E5C5E446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269" name="직사각형 268">
                    <a:extLst>
                      <a:ext uri="{FF2B5EF4-FFF2-40B4-BE49-F238E27FC236}">
                        <a16:creationId xmlns:a16="http://schemas.microsoft.com/office/drawing/2014/main" xmlns="" id="{8AE9A10F-5E11-434A-8F2D-34E3766B1068}"/>
                      </a:ext>
                    </a:extLst>
                  </p:cNvPr>
                  <p:cNvSpPr/>
                  <p:nvPr/>
                </p:nvSpPr>
                <p:spPr>
                  <a:xfrm>
                    <a:off x="2148816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270" name="직사각형 269">
                    <a:extLst>
                      <a:ext uri="{FF2B5EF4-FFF2-40B4-BE49-F238E27FC236}">
                        <a16:creationId xmlns:a16="http://schemas.microsoft.com/office/drawing/2014/main" xmlns="" id="{F3ADF10C-07C7-4DEF-9A5D-387F8992CD7E}"/>
                      </a:ext>
                    </a:extLst>
                  </p:cNvPr>
                  <p:cNvSpPr/>
                  <p:nvPr/>
                </p:nvSpPr>
                <p:spPr>
                  <a:xfrm>
                    <a:off x="2148816" y="7316398"/>
                    <a:ext cx="23482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</p:grp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xmlns="" id="{9C835D7C-81DC-4EB5-9AFC-159F5C127180}"/>
                    </a:ext>
                  </a:extLst>
                </p:cNvPr>
                <p:cNvSpPr/>
                <p:nvPr/>
              </p:nvSpPr>
              <p:spPr>
                <a:xfrm>
                  <a:off x="6493236" y="5773563"/>
                  <a:ext cx="134853" cy="18189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/>
                </a:p>
              </p:txBody>
            </p:sp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xmlns="" id="{FCBABE56-70DF-436A-A889-FA1638E80F50}"/>
                    </a:ext>
                  </a:extLst>
                </p:cNvPr>
                <p:cNvGrpSpPr/>
                <p:nvPr/>
              </p:nvGrpSpPr>
              <p:grpSpPr>
                <a:xfrm>
                  <a:off x="6651005" y="5780564"/>
                  <a:ext cx="252792" cy="155182"/>
                  <a:chOff x="2057738" y="7062832"/>
                  <a:chExt cx="674210" cy="299286"/>
                </a:xfrm>
              </p:grpSpPr>
              <p:sp>
                <p:nvSpPr>
                  <p:cNvPr id="260" name="직사각형 259">
                    <a:extLst>
                      <a:ext uri="{FF2B5EF4-FFF2-40B4-BE49-F238E27FC236}">
                        <a16:creationId xmlns:a16="http://schemas.microsoft.com/office/drawing/2014/main" xmlns="" id="{7AFB245C-A74D-428F-85E1-19A2D22B2CED}"/>
                      </a:ext>
                    </a:extLst>
                  </p:cNvPr>
                  <p:cNvSpPr/>
                  <p:nvPr/>
                </p:nvSpPr>
                <p:spPr>
                  <a:xfrm>
                    <a:off x="2057741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xmlns="" id="{7D32F9B6-13E7-4299-AF20-99233F1D2472}"/>
                      </a:ext>
                    </a:extLst>
                  </p:cNvPr>
                  <p:cNvSpPr/>
                  <p:nvPr/>
                </p:nvSpPr>
                <p:spPr>
                  <a:xfrm>
                    <a:off x="2057738" y="7121842"/>
                    <a:ext cx="67209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262" name="직사각형 261">
                    <a:extLst>
                      <a:ext uri="{FF2B5EF4-FFF2-40B4-BE49-F238E27FC236}">
                        <a16:creationId xmlns:a16="http://schemas.microsoft.com/office/drawing/2014/main" xmlns="" id="{87B54DB9-D860-4D5F-953E-50B4ACC84555}"/>
                      </a:ext>
                    </a:extLst>
                  </p:cNvPr>
                  <p:cNvSpPr/>
                  <p:nvPr/>
                </p:nvSpPr>
                <p:spPr>
                  <a:xfrm>
                    <a:off x="2057741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263" name="직사각형 262">
                    <a:extLst>
                      <a:ext uri="{FF2B5EF4-FFF2-40B4-BE49-F238E27FC236}">
                        <a16:creationId xmlns:a16="http://schemas.microsoft.com/office/drawing/2014/main" xmlns="" id="{D5761F50-1ECA-4DE5-9159-A0CA325CF2AC}"/>
                      </a:ext>
                    </a:extLst>
                  </p:cNvPr>
                  <p:cNvSpPr/>
                  <p:nvPr/>
                </p:nvSpPr>
                <p:spPr>
                  <a:xfrm>
                    <a:off x="2057741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  <p:sp>
                <p:nvSpPr>
                  <p:cNvPr id="264" name="직사각형 263">
                    <a:extLst>
                      <a:ext uri="{FF2B5EF4-FFF2-40B4-BE49-F238E27FC236}">
                        <a16:creationId xmlns:a16="http://schemas.microsoft.com/office/drawing/2014/main" xmlns="" id="{E3E14E01-5672-4BDA-A5E4-1A5D93D1D57A}"/>
                      </a:ext>
                    </a:extLst>
                  </p:cNvPr>
                  <p:cNvSpPr/>
                  <p:nvPr/>
                </p:nvSpPr>
                <p:spPr>
                  <a:xfrm>
                    <a:off x="2057741" y="7316398"/>
                    <a:ext cx="234821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/>
                  </a:p>
                </p:txBody>
              </p:sp>
            </p:grp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xmlns="" id="{2452750F-8B94-42A9-A693-7D4E75CFB154}"/>
                    </a:ext>
                  </a:extLst>
                </p:cNvPr>
                <p:cNvSpPr/>
                <p:nvPr/>
              </p:nvSpPr>
              <p:spPr>
                <a:xfrm>
                  <a:off x="6490839" y="5969232"/>
                  <a:ext cx="412959" cy="805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/>
                </a:p>
              </p:txBody>
            </p:sp>
          </p:grpSp>
        </p:grpSp>
      </p:grpSp>
      <p:sp>
        <p:nvSpPr>
          <p:cNvPr id="363" name="TextBox 362">
            <a:extLst>
              <a:ext uri="{FF2B5EF4-FFF2-40B4-BE49-F238E27FC236}">
                <a16:creationId xmlns:a16="http://schemas.microsoft.com/office/drawing/2014/main" xmlns="" id="{966053C9-9164-43AE-885E-22D84A746902}"/>
              </a:ext>
            </a:extLst>
          </p:cNvPr>
          <p:cNvSpPr txBox="1"/>
          <p:nvPr/>
        </p:nvSpPr>
        <p:spPr>
          <a:xfrm>
            <a:off x="3594208" y="1266632"/>
            <a:ext cx="5864117" cy="1207524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pPr algn="ctr"/>
            <a:r>
              <a:rPr lang="ko-KR" altLang="en-US" sz="3600" b="1" spc="-122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3600" b="1" spc="-122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3600" b="1" spc="-122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서비스 개발자입문 </a:t>
            </a:r>
            <a:r>
              <a:rPr lang="en-US" altLang="ko-KR" sz="3600" b="1" spc="-122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– 1</a:t>
            </a:r>
            <a:r>
              <a:rPr lang="ko-KR" altLang="en-US" sz="3600" b="1" spc="-122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일차</a:t>
            </a:r>
            <a:endParaRPr lang="ko-KR" altLang="en-US" sz="2000" b="1" spc="-4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xmlns="" id="{044313A8-CA46-47FC-9DEC-316DD96CE5E0}"/>
              </a:ext>
            </a:extLst>
          </p:cNvPr>
          <p:cNvSpPr txBox="1"/>
          <p:nvPr/>
        </p:nvSpPr>
        <p:spPr>
          <a:xfrm>
            <a:off x="3631002" y="2593764"/>
            <a:ext cx="5827323" cy="314972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pPr algn="ctr"/>
            <a:r>
              <a:rPr lang="en-US" altLang="ko-KR" sz="14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 PyQGIS</a:t>
            </a:r>
            <a:r>
              <a:rPr lang="ko-KR" altLang="en-US" sz="14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스크립트 및 플러그인 개발</a:t>
            </a:r>
            <a:r>
              <a:rPr lang="en-US" altLang="ko-KR" sz="14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</a:t>
            </a:r>
            <a:endParaRPr lang="en-US" altLang="ko-KR" sz="14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xmlns="" id="{3C8EC8B0-EE4A-45A9-9E6F-54CE8F28707E}"/>
              </a:ext>
            </a:extLst>
          </p:cNvPr>
          <p:cNvSpPr txBox="1"/>
          <p:nvPr/>
        </p:nvSpPr>
        <p:spPr>
          <a:xfrm>
            <a:off x="6786769" y="5361944"/>
            <a:ext cx="2671556" cy="1069025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2023.02.13</a:t>
            </a:r>
          </a:p>
          <a:p>
            <a:pPr algn="r">
              <a:lnSpc>
                <a:spcPct val="150000"/>
              </a:lnSpc>
            </a:pPr>
            <a:r>
              <a:rPr lang="ko-KR" altLang="en-US" sz="1400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이민파 </a:t>
            </a:r>
            <a:endParaRPr lang="en-US" altLang="ko-KR" sz="1400" b="1" spc="-33" dirty="0" smtClean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mapplus@gmail.com</a:t>
            </a:r>
            <a:endParaRPr lang="en-US" altLang="ko-KR" sz="1400" b="1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7181180" y="4199885"/>
            <a:ext cx="1338365" cy="483440"/>
          </a:xfrm>
          <a:prstGeom prst="rect">
            <a:avLst/>
          </a:prstGeom>
        </p:spPr>
      </p:pic>
      <p:pic>
        <p:nvPicPr>
          <p:cNvPr id="131" name="그림 13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755" y="5651213"/>
            <a:ext cx="1820490" cy="500357"/>
          </a:xfrm>
          <a:prstGeom prst="rect">
            <a:avLst/>
          </a:prstGeom>
        </p:spPr>
      </p:pic>
      <p:grpSp>
        <p:nvGrpSpPr>
          <p:cNvPr id="136" name="그룹 135"/>
          <p:cNvGrpSpPr/>
          <p:nvPr/>
        </p:nvGrpSpPr>
        <p:grpSpPr>
          <a:xfrm>
            <a:off x="1495739" y="6564245"/>
            <a:ext cx="3102790" cy="270482"/>
            <a:chOff x="4736626" y="6524322"/>
            <a:chExt cx="3102790" cy="270482"/>
          </a:xfrm>
        </p:grpSpPr>
        <p:sp>
          <p:nvSpPr>
            <p:cNvPr id="137" name="직사각형 136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947694" y="2064125"/>
            <a:ext cx="935122" cy="1084741"/>
            <a:chOff x="1947694" y="2064125"/>
            <a:chExt cx="935122" cy="1084741"/>
          </a:xfrm>
        </p:grpSpPr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xmlns="" id="{DE824871-D9F8-475D-892D-2F5D83688200}"/>
                </a:ext>
              </a:extLst>
            </p:cNvPr>
            <p:cNvGrpSpPr/>
            <p:nvPr/>
          </p:nvGrpSpPr>
          <p:grpSpPr>
            <a:xfrm>
              <a:off x="1947694" y="2064125"/>
              <a:ext cx="935122" cy="1084741"/>
              <a:chOff x="2362127" y="1286339"/>
              <a:chExt cx="1142676" cy="1325504"/>
            </a:xfrm>
          </p:grpSpPr>
          <p:sp>
            <p:nvSpPr>
              <p:cNvPr id="356" name="육각형 355">
                <a:extLst>
                  <a:ext uri="{FF2B5EF4-FFF2-40B4-BE49-F238E27FC236}">
                    <a16:creationId xmlns:a16="http://schemas.microsoft.com/office/drawing/2014/main" xmlns="" id="{5CF5BCA9-A940-46B4-B42E-4BF1D74CD585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/>
              </a:p>
            </p:txBody>
          </p:sp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xmlns="" id="{685CA378-9AF1-405B-A940-E919A15CA1F3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sp>
            <p:nvSpPr>
              <p:cNvPr id="358" name="타원 227">
                <a:extLst>
                  <a:ext uri="{FF2B5EF4-FFF2-40B4-BE49-F238E27FC236}">
                    <a16:creationId xmlns:a16="http://schemas.microsoft.com/office/drawing/2014/main" xmlns="" id="{A31E92BB-E682-495F-B61E-5E885230E64B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rgbClr val="008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</p:grpSp>
        <p:grpSp>
          <p:nvGrpSpPr>
            <p:cNvPr id="143" name="그룹 142"/>
            <p:cNvGrpSpPr/>
            <p:nvPr/>
          </p:nvGrpSpPr>
          <p:grpSpPr>
            <a:xfrm>
              <a:off x="1983255" y="2174495"/>
              <a:ext cx="864000" cy="864000"/>
              <a:chOff x="-1341516" y="2036792"/>
              <a:chExt cx="864000" cy="864000"/>
            </a:xfrm>
          </p:grpSpPr>
          <p:sp>
            <p:nvSpPr>
              <p:cNvPr id="144" name="타원 143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5" name="그림 144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015799" y="3756552"/>
            <a:ext cx="928424" cy="1076972"/>
            <a:chOff x="1015799" y="3756552"/>
            <a:chExt cx="928424" cy="1076972"/>
          </a:xfrm>
        </p:grpSpPr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xmlns="" id="{C15BCF66-3FF0-4FA3-AEFC-17E2C477CA72}"/>
                </a:ext>
              </a:extLst>
            </p:cNvPr>
            <p:cNvGrpSpPr/>
            <p:nvPr/>
          </p:nvGrpSpPr>
          <p:grpSpPr>
            <a:xfrm>
              <a:off x="1015799" y="3756552"/>
              <a:ext cx="928424" cy="1076972"/>
              <a:chOff x="1252915" y="3373869"/>
              <a:chExt cx="1142676" cy="1325504"/>
            </a:xfrm>
          </p:grpSpPr>
          <p:sp>
            <p:nvSpPr>
              <p:cNvPr id="344" name="육각형 343">
                <a:extLst>
                  <a:ext uri="{FF2B5EF4-FFF2-40B4-BE49-F238E27FC236}">
                    <a16:creationId xmlns:a16="http://schemas.microsoft.com/office/drawing/2014/main" xmlns="" id="{D72244F3-7342-4CF4-98EF-90EF2E2381B4}"/>
                  </a:ext>
                </a:extLst>
              </p:cNvPr>
              <p:cNvSpPr/>
              <p:nvPr/>
            </p:nvSpPr>
            <p:spPr>
              <a:xfrm rot="5400000">
                <a:off x="1161501" y="3465283"/>
                <a:ext cx="1325504" cy="1142676"/>
              </a:xfrm>
              <a:prstGeom prst="hexagon">
                <a:avLst/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/>
              </a:p>
            </p:txBody>
          </p:sp>
          <p:grpSp>
            <p:nvGrpSpPr>
              <p:cNvPr id="345" name="그룹 344">
                <a:extLst>
                  <a:ext uri="{FF2B5EF4-FFF2-40B4-BE49-F238E27FC236}">
                    <a16:creationId xmlns:a16="http://schemas.microsoft.com/office/drawing/2014/main" xmlns="" id="{830AA691-347F-4947-8A4E-42081EEA1B9C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346" name="그룹 345">
                  <a:extLst>
                    <a:ext uri="{FF2B5EF4-FFF2-40B4-BE49-F238E27FC236}">
                      <a16:creationId xmlns:a16="http://schemas.microsoft.com/office/drawing/2014/main" xmlns="" id="{1E790C3E-711D-4A0C-AA53-0FA030E5B933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352" name="직사각형 351">
                    <a:extLst>
                      <a:ext uri="{FF2B5EF4-FFF2-40B4-BE49-F238E27FC236}">
                        <a16:creationId xmlns:a16="http://schemas.microsoft.com/office/drawing/2014/main" xmlns="" id="{1C4F625E-079A-4D5B-B3B9-34EA0B898520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353" name="직사각형 352">
                    <a:extLst>
                      <a:ext uri="{FF2B5EF4-FFF2-40B4-BE49-F238E27FC236}">
                        <a16:creationId xmlns:a16="http://schemas.microsoft.com/office/drawing/2014/main" xmlns="" id="{F580D641-F7A9-46B8-A0B8-5D5126489964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354" name="직사각형 353">
                    <a:extLst>
                      <a:ext uri="{FF2B5EF4-FFF2-40B4-BE49-F238E27FC236}">
                        <a16:creationId xmlns:a16="http://schemas.microsoft.com/office/drawing/2014/main" xmlns="" id="{F77427D0-92EE-47C4-9621-37A0E88ABA78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355" name="직사각형 354">
                    <a:extLst>
                      <a:ext uri="{FF2B5EF4-FFF2-40B4-BE49-F238E27FC236}">
                        <a16:creationId xmlns:a16="http://schemas.microsoft.com/office/drawing/2014/main" xmlns="" id="{A5C38723-93E6-4D92-B8BD-E2C09842781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</p:grpSp>
            <p:grpSp>
              <p:nvGrpSpPr>
                <p:cNvPr id="347" name="그룹 346">
                  <a:extLst>
                    <a:ext uri="{FF2B5EF4-FFF2-40B4-BE49-F238E27FC236}">
                      <a16:creationId xmlns:a16="http://schemas.microsoft.com/office/drawing/2014/main" xmlns="" id="{AFA66F79-F3B8-4939-854E-7C20C9A07044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xmlns="" id="{1E7A301D-6883-4D23-BE3A-D0D34CBE1CE7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xmlns="" id="{67168959-3F46-42E6-A70A-0AFE5699D9BA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350" name="직사각형 349">
                    <a:extLst>
                      <a:ext uri="{FF2B5EF4-FFF2-40B4-BE49-F238E27FC236}">
                        <a16:creationId xmlns:a16="http://schemas.microsoft.com/office/drawing/2014/main" xmlns="" id="{636D4759-D733-413D-8ACA-C3734D7BAC20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351" name="직사각형 350">
                    <a:extLst>
                      <a:ext uri="{FF2B5EF4-FFF2-40B4-BE49-F238E27FC236}">
                        <a16:creationId xmlns:a16="http://schemas.microsoft.com/office/drawing/2014/main" xmlns="" id="{54A09489-11B5-4D91-A0C7-486A63A0A87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</p:grpSp>
          </p:grpSp>
        </p:grpSp>
        <p:grpSp>
          <p:nvGrpSpPr>
            <p:cNvPr id="146" name="그룹 145"/>
            <p:cNvGrpSpPr/>
            <p:nvPr/>
          </p:nvGrpSpPr>
          <p:grpSpPr>
            <a:xfrm>
              <a:off x="1048011" y="3863038"/>
              <a:ext cx="864000" cy="864000"/>
              <a:chOff x="-1806583" y="734003"/>
              <a:chExt cx="864000" cy="864000"/>
            </a:xfrm>
          </p:grpSpPr>
          <p:sp>
            <p:nvSpPr>
              <p:cNvPr id="147" name="타원 146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>
            <a:grpSpLocks noChangeAspect="1"/>
          </p:cNvGrpSpPr>
          <p:nvPr/>
        </p:nvGrpSpPr>
        <p:grpSpPr>
          <a:xfrm>
            <a:off x="3316722" y="2903054"/>
            <a:ext cx="939504" cy="1089825"/>
            <a:chOff x="3316722" y="2903054"/>
            <a:chExt cx="939504" cy="1089825"/>
          </a:xfrm>
        </p:grpSpPr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xmlns="" id="{12986470-089A-4A7B-8D6C-5E557857ECE9}"/>
                </a:ext>
              </a:extLst>
            </p:cNvPr>
            <p:cNvGrpSpPr/>
            <p:nvPr/>
          </p:nvGrpSpPr>
          <p:grpSpPr>
            <a:xfrm>
              <a:off x="3316722" y="2903054"/>
              <a:ext cx="939504" cy="1089825"/>
              <a:chOff x="4086241" y="2339197"/>
              <a:chExt cx="1142676" cy="1325504"/>
            </a:xfrm>
          </p:grpSpPr>
          <p:sp>
            <p:nvSpPr>
              <p:cNvPr id="247" name="육각형 246">
                <a:extLst>
                  <a:ext uri="{FF2B5EF4-FFF2-40B4-BE49-F238E27FC236}">
                    <a16:creationId xmlns:a16="http://schemas.microsoft.com/office/drawing/2014/main" xmlns="" id="{B82E556B-AFD4-4D97-A0F0-41A317CA7490}"/>
                  </a:ext>
                </a:extLst>
              </p:cNvPr>
              <p:cNvSpPr/>
              <p:nvPr/>
            </p:nvSpPr>
            <p:spPr>
              <a:xfrm rot="5400000">
                <a:off x="3994827" y="2430611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  <a:alpha val="62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/>
              </a:p>
            </p:txBody>
          </p: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xmlns="" id="{05ECA779-DF0D-4A4E-9900-F4964C747466}"/>
                  </a:ext>
                </a:extLst>
              </p:cNvPr>
              <p:cNvGrpSpPr/>
              <p:nvPr/>
            </p:nvGrpSpPr>
            <p:grpSpPr>
              <a:xfrm>
                <a:off x="4285301" y="2680191"/>
                <a:ext cx="703260" cy="643516"/>
                <a:chOff x="14058481" y="4432251"/>
                <a:chExt cx="238671" cy="218396"/>
              </a:xfrm>
            </p:grpSpPr>
            <p:sp>
              <p:nvSpPr>
                <p:cNvPr id="249" name="타원 248">
                  <a:extLst>
                    <a:ext uri="{FF2B5EF4-FFF2-40B4-BE49-F238E27FC236}">
                      <a16:creationId xmlns:a16="http://schemas.microsoft.com/office/drawing/2014/main" xmlns="" id="{1FA52F63-B388-4DEA-96D5-9D3CF1B4BA63}"/>
                    </a:ext>
                  </a:extLst>
                </p:cNvPr>
                <p:cNvSpPr/>
                <p:nvPr/>
              </p:nvSpPr>
              <p:spPr>
                <a:xfrm>
                  <a:off x="14120650" y="4474146"/>
                  <a:ext cx="176502" cy="1765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/>
                </a:p>
              </p:txBody>
            </p:sp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xmlns="" id="{9F213924-7108-4A19-876F-A9D60B9042E1}"/>
                    </a:ext>
                  </a:extLst>
                </p:cNvPr>
                <p:cNvSpPr/>
                <p:nvPr/>
              </p:nvSpPr>
              <p:spPr>
                <a:xfrm>
                  <a:off x="14058481" y="4432251"/>
                  <a:ext cx="202367" cy="202365"/>
                </a:xfrm>
                <a:custGeom>
                  <a:avLst/>
                  <a:gdLst>
                    <a:gd name="connsiteX0" fmla="*/ 339778 w 679556"/>
                    <a:gd name="connsiteY0" fmla="*/ 120574 h 679550"/>
                    <a:gd name="connsiteX1" fmla="*/ 120577 w 679556"/>
                    <a:gd name="connsiteY1" fmla="*/ 339775 h 679550"/>
                    <a:gd name="connsiteX2" fmla="*/ 339778 w 679556"/>
                    <a:gd name="connsiteY2" fmla="*/ 558976 h 679550"/>
                    <a:gd name="connsiteX3" fmla="*/ 558979 w 679556"/>
                    <a:gd name="connsiteY3" fmla="*/ 339775 h 679550"/>
                    <a:gd name="connsiteX4" fmla="*/ 339778 w 679556"/>
                    <a:gd name="connsiteY4" fmla="*/ 120574 h 679550"/>
                    <a:gd name="connsiteX5" fmla="*/ 322469 w 679556"/>
                    <a:gd name="connsiteY5" fmla="*/ 0 h 679550"/>
                    <a:gd name="connsiteX6" fmla="*/ 339921 w 679556"/>
                    <a:gd name="connsiteY6" fmla="*/ 0 h 679550"/>
                    <a:gd name="connsiteX7" fmla="*/ 357088 w 679556"/>
                    <a:gd name="connsiteY7" fmla="*/ 0 h 679550"/>
                    <a:gd name="connsiteX8" fmla="*/ 357091 w 679556"/>
                    <a:gd name="connsiteY8" fmla="*/ 0 h 679550"/>
                    <a:gd name="connsiteX9" fmla="*/ 386248 w 679556"/>
                    <a:gd name="connsiteY9" fmla="*/ 29159 h 679550"/>
                    <a:gd name="connsiteX10" fmla="*/ 386248 w 679556"/>
                    <a:gd name="connsiteY10" fmla="*/ 54814 h 679550"/>
                    <a:gd name="connsiteX11" fmla="*/ 437409 w 679556"/>
                    <a:gd name="connsiteY11" fmla="*/ 68168 h 679550"/>
                    <a:gd name="connsiteX12" fmla="*/ 442049 w 679556"/>
                    <a:gd name="connsiteY12" fmla="*/ 69706 h 679550"/>
                    <a:gd name="connsiteX13" fmla="*/ 454847 w 679556"/>
                    <a:gd name="connsiteY13" fmla="*/ 47540 h 679550"/>
                    <a:gd name="connsiteX14" fmla="*/ 494678 w 679556"/>
                    <a:gd name="connsiteY14" fmla="*/ 36868 h 679550"/>
                    <a:gd name="connsiteX15" fmla="*/ 524659 w 679556"/>
                    <a:gd name="connsiteY15" fmla="*/ 54176 h 679550"/>
                    <a:gd name="connsiteX16" fmla="*/ 524659 w 679556"/>
                    <a:gd name="connsiteY16" fmla="*/ 54177 h 679550"/>
                    <a:gd name="connsiteX17" fmla="*/ 524660 w 679556"/>
                    <a:gd name="connsiteY17" fmla="*/ 54178 h 679550"/>
                    <a:gd name="connsiteX18" fmla="*/ 532533 w 679556"/>
                    <a:gd name="connsiteY18" fmla="*/ 61120 h 679550"/>
                    <a:gd name="connsiteX19" fmla="*/ 538772 w 679556"/>
                    <a:gd name="connsiteY19" fmla="*/ 79433 h 679550"/>
                    <a:gd name="connsiteX20" fmla="*/ 538946 w 679556"/>
                    <a:gd name="connsiteY20" fmla="*/ 81935 h 679550"/>
                    <a:gd name="connsiteX21" fmla="*/ 535332 w 679556"/>
                    <a:gd name="connsiteY21" fmla="*/ 94008 h 679550"/>
                    <a:gd name="connsiteX22" fmla="*/ 521993 w 679556"/>
                    <a:gd name="connsiteY22" fmla="*/ 117110 h 679550"/>
                    <a:gd name="connsiteX23" fmla="*/ 562447 w 679556"/>
                    <a:gd name="connsiteY23" fmla="*/ 157562 h 679550"/>
                    <a:gd name="connsiteX24" fmla="*/ 585548 w 679556"/>
                    <a:gd name="connsiteY24" fmla="*/ 144226 h 679550"/>
                    <a:gd name="connsiteX25" fmla="*/ 596524 w 679556"/>
                    <a:gd name="connsiteY25" fmla="*/ 140535 h 679550"/>
                    <a:gd name="connsiteX26" fmla="*/ 625382 w 679556"/>
                    <a:gd name="connsiteY26" fmla="*/ 154900 h 679550"/>
                    <a:gd name="connsiteX27" fmla="*/ 642691 w 679556"/>
                    <a:gd name="connsiteY27" fmla="*/ 184879 h 679550"/>
                    <a:gd name="connsiteX28" fmla="*/ 646381 w 679556"/>
                    <a:gd name="connsiteY28" fmla="*/ 195854 h 679550"/>
                    <a:gd name="connsiteX29" fmla="*/ 645887 w 679556"/>
                    <a:gd name="connsiteY29" fmla="*/ 202951 h 679550"/>
                    <a:gd name="connsiteX30" fmla="*/ 632016 w 679556"/>
                    <a:gd name="connsiteY30" fmla="*/ 224713 h 679550"/>
                    <a:gd name="connsiteX31" fmla="*/ 609850 w 679556"/>
                    <a:gd name="connsiteY31" fmla="*/ 237509 h 679550"/>
                    <a:gd name="connsiteX32" fmla="*/ 614188 w 679556"/>
                    <a:gd name="connsiteY32" fmla="*/ 250576 h 679550"/>
                    <a:gd name="connsiteX33" fmla="*/ 614231 w 679556"/>
                    <a:gd name="connsiteY33" fmla="*/ 250706 h 679550"/>
                    <a:gd name="connsiteX34" fmla="*/ 624742 w 679556"/>
                    <a:gd name="connsiteY34" fmla="*/ 293305 h 679550"/>
                    <a:gd name="connsiteX35" fmla="*/ 624742 w 679556"/>
                    <a:gd name="connsiteY35" fmla="*/ 293307 h 679550"/>
                    <a:gd name="connsiteX36" fmla="*/ 650398 w 679556"/>
                    <a:gd name="connsiteY36" fmla="*/ 293307 h 679550"/>
                    <a:gd name="connsiteX37" fmla="*/ 679556 w 679556"/>
                    <a:gd name="connsiteY37" fmla="*/ 322466 h 679550"/>
                    <a:gd name="connsiteX38" fmla="*/ 679556 w 679556"/>
                    <a:gd name="connsiteY38" fmla="*/ 357084 h 679550"/>
                    <a:gd name="connsiteX39" fmla="*/ 650398 w 679556"/>
                    <a:gd name="connsiteY39" fmla="*/ 386244 h 679550"/>
                    <a:gd name="connsiteX40" fmla="*/ 624742 w 679556"/>
                    <a:gd name="connsiteY40" fmla="*/ 386244 h 679550"/>
                    <a:gd name="connsiteX41" fmla="*/ 624742 w 679556"/>
                    <a:gd name="connsiteY41" fmla="*/ 386248 h 679550"/>
                    <a:gd name="connsiteX42" fmla="*/ 614231 w 679556"/>
                    <a:gd name="connsiteY42" fmla="*/ 428845 h 679550"/>
                    <a:gd name="connsiteX43" fmla="*/ 614188 w 679556"/>
                    <a:gd name="connsiteY43" fmla="*/ 428974 h 679550"/>
                    <a:gd name="connsiteX44" fmla="*/ 614188 w 679556"/>
                    <a:gd name="connsiteY44" fmla="*/ 428977 h 679550"/>
                    <a:gd name="connsiteX45" fmla="*/ 609850 w 679556"/>
                    <a:gd name="connsiteY45" fmla="*/ 442044 h 679550"/>
                    <a:gd name="connsiteX46" fmla="*/ 632016 w 679556"/>
                    <a:gd name="connsiteY46" fmla="*/ 454842 h 679550"/>
                    <a:gd name="connsiteX47" fmla="*/ 645887 w 679556"/>
                    <a:gd name="connsiteY47" fmla="*/ 476603 h 679550"/>
                    <a:gd name="connsiteX48" fmla="*/ 646381 w 679556"/>
                    <a:gd name="connsiteY48" fmla="*/ 483697 h 679550"/>
                    <a:gd name="connsiteX49" fmla="*/ 642691 w 679556"/>
                    <a:gd name="connsiteY49" fmla="*/ 494673 h 679550"/>
                    <a:gd name="connsiteX50" fmla="*/ 625382 w 679556"/>
                    <a:gd name="connsiteY50" fmla="*/ 524654 h 679550"/>
                    <a:gd name="connsiteX51" fmla="*/ 607675 w 679556"/>
                    <a:gd name="connsiteY51" fmla="*/ 538238 h 679550"/>
                    <a:gd name="connsiteX52" fmla="*/ 585548 w 679556"/>
                    <a:gd name="connsiteY52" fmla="*/ 535327 h 679550"/>
                    <a:gd name="connsiteX53" fmla="*/ 562447 w 679556"/>
                    <a:gd name="connsiteY53" fmla="*/ 521990 h 679550"/>
                    <a:gd name="connsiteX54" fmla="*/ 551293 w 679556"/>
                    <a:gd name="connsiteY54" fmla="*/ 535198 h 679550"/>
                    <a:gd name="connsiteX55" fmla="*/ 521993 w 679556"/>
                    <a:gd name="connsiteY55" fmla="*/ 562443 h 679550"/>
                    <a:gd name="connsiteX56" fmla="*/ 535332 w 679556"/>
                    <a:gd name="connsiteY56" fmla="*/ 585544 h 679550"/>
                    <a:gd name="connsiteX57" fmla="*/ 538946 w 679556"/>
                    <a:gd name="connsiteY57" fmla="*/ 597617 h 679550"/>
                    <a:gd name="connsiteX58" fmla="*/ 538772 w 679556"/>
                    <a:gd name="connsiteY58" fmla="*/ 600120 h 679550"/>
                    <a:gd name="connsiteX59" fmla="*/ 532533 w 679556"/>
                    <a:gd name="connsiteY59" fmla="*/ 618431 h 679550"/>
                    <a:gd name="connsiteX60" fmla="*/ 524660 w 679556"/>
                    <a:gd name="connsiteY60" fmla="*/ 625372 h 679550"/>
                    <a:gd name="connsiteX61" fmla="*/ 524659 w 679556"/>
                    <a:gd name="connsiteY61" fmla="*/ 625375 h 679550"/>
                    <a:gd name="connsiteX62" fmla="*/ 524659 w 679556"/>
                    <a:gd name="connsiteY62" fmla="*/ 625376 h 679550"/>
                    <a:gd name="connsiteX63" fmla="*/ 494678 w 679556"/>
                    <a:gd name="connsiteY63" fmla="*/ 642686 h 679550"/>
                    <a:gd name="connsiteX64" fmla="*/ 454847 w 679556"/>
                    <a:gd name="connsiteY64" fmla="*/ 632011 h 679550"/>
                    <a:gd name="connsiteX65" fmla="*/ 442049 w 679556"/>
                    <a:gd name="connsiteY65" fmla="*/ 609844 h 679550"/>
                    <a:gd name="connsiteX66" fmla="*/ 437620 w 679556"/>
                    <a:gd name="connsiteY66" fmla="*/ 611314 h 679550"/>
                    <a:gd name="connsiteX67" fmla="*/ 386248 w 679556"/>
                    <a:gd name="connsiteY67" fmla="*/ 624736 h 679550"/>
                    <a:gd name="connsiteX68" fmla="*/ 386248 w 679556"/>
                    <a:gd name="connsiteY68" fmla="*/ 650393 h 679550"/>
                    <a:gd name="connsiteX69" fmla="*/ 357091 w 679556"/>
                    <a:gd name="connsiteY69" fmla="*/ 679550 h 679550"/>
                    <a:gd name="connsiteX70" fmla="*/ 357088 w 679556"/>
                    <a:gd name="connsiteY70" fmla="*/ 679550 h 679550"/>
                    <a:gd name="connsiteX71" fmla="*/ 339921 w 679556"/>
                    <a:gd name="connsiteY71" fmla="*/ 679550 h 679550"/>
                    <a:gd name="connsiteX72" fmla="*/ 322469 w 679556"/>
                    <a:gd name="connsiteY72" fmla="*/ 679550 h 679550"/>
                    <a:gd name="connsiteX73" fmla="*/ 293310 w 679556"/>
                    <a:gd name="connsiteY73" fmla="*/ 650393 h 679550"/>
                    <a:gd name="connsiteX74" fmla="*/ 293310 w 679556"/>
                    <a:gd name="connsiteY74" fmla="*/ 624736 h 679550"/>
                    <a:gd name="connsiteX75" fmla="*/ 237512 w 679556"/>
                    <a:gd name="connsiteY75" fmla="*/ 609844 h 679550"/>
                    <a:gd name="connsiteX76" fmla="*/ 224714 w 679556"/>
                    <a:gd name="connsiteY76" fmla="*/ 632011 h 679550"/>
                    <a:gd name="connsiteX77" fmla="*/ 221806 w 679556"/>
                    <a:gd name="connsiteY77" fmla="*/ 635310 h 679550"/>
                    <a:gd name="connsiteX78" fmla="*/ 184879 w 679556"/>
                    <a:gd name="connsiteY78" fmla="*/ 642686 h 679550"/>
                    <a:gd name="connsiteX79" fmla="*/ 154900 w 679556"/>
                    <a:gd name="connsiteY79" fmla="*/ 625376 h 679550"/>
                    <a:gd name="connsiteX80" fmla="*/ 147027 w 679556"/>
                    <a:gd name="connsiteY80" fmla="*/ 618431 h 679550"/>
                    <a:gd name="connsiteX81" fmla="*/ 142845 w 679556"/>
                    <a:gd name="connsiteY81" fmla="*/ 610807 h 679550"/>
                    <a:gd name="connsiteX82" fmla="*/ 142842 w 679556"/>
                    <a:gd name="connsiteY82" fmla="*/ 610801 h 679550"/>
                    <a:gd name="connsiteX83" fmla="*/ 142842 w 679556"/>
                    <a:gd name="connsiteY83" fmla="*/ 610798 h 679550"/>
                    <a:gd name="connsiteX84" fmla="*/ 142833 w 679556"/>
                    <a:gd name="connsiteY84" fmla="*/ 610782 h 679550"/>
                    <a:gd name="connsiteX85" fmla="*/ 140787 w 679556"/>
                    <a:gd name="connsiteY85" fmla="*/ 600122 h 679550"/>
                    <a:gd name="connsiteX86" fmla="*/ 140612 w 679556"/>
                    <a:gd name="connsiteY86" fmla="*/ 597619 h 679550"/>
                    <a:gd name="connsiteX87" fmla="*/ 144227 w 679556"/>
                    <a:gd name="connsiteY87" fmla="*/ 585544 h 679550"/>
                    <a:gd name="connsiteX88" fmla="*/ 157564 w 679556"/>
                    <a:gd name="connsiteY88" fmla="*/ 562443 h 679550"/>
                    <a:gd name="connsiteX89" fmla="*/ 117112 w 679556"/>
                    <a:gd name="connsiteY89" fmla="*/ 521990 h 679550"/>
                    <a:gd name="connsiteX90" fmla="*/ 94010 w 679556"/>
                    <a:gd name="connsiteY90" fmla="*/ 535327 h 679550"/>
                    <a:gd name="connsiteX91" fmla="*/ 60071 w 679556"/>
                    <a:gd name="connsiteY91" fmla="*/ 531336 h 679550"/>
                    <a:gd name="connsiteX92" fmla="*/ 54176 w 679556"/>
                    <a:gd name="connsiteY92" fmla="*/ 524654 h 679550"/>
                    <a:gd name="connsiteX93" fmla="*/ 36868 w 679556"/>
                    <a:gd name="connsiteY93" fmla="*/ 494673 h 679550"/>
                    <a:gd name="connsiteX94" fmla="*/ 47540 w 679556"/>
                    <a:gd name="connsiteY94" fmla="*/ 454842 h 679550"/>
                    <a:gd name="connsiteX95" fmla="*/ 69708 w 679556"/>
                    <a:gd name="connsiteY95" fmla="*/ 442044 h 679550"/>
                    <a:gd name="connsiteX96" fmla="*/ 65387 w 679556"/>
                    <a:gd name="connsiteY96" fmla="*/ 429024 h 679550"/>
                    <a:gd name="connsiteX97" fmla="*/ 65387 w 679556"/>
                    <a:gd name="connsiteY97" fmla="*/ 429019 h 679550"/>
                    <a:gd name="connsiteX98" fmla="*/ 54816 w 679556"/>
                    <a:gd name="connsiteY98" fmla="*/ 386244 h 679550"/>
                    <a:gd name="connsiteX99" fmla="*/ 29159 w 679556"/>
                    <a:gd name="connsiteY99" fmla="*/ 386244 h 679550"/>
                    <a:gd name="connsiteX100" fmla="*/ 0 w 679556"/>
                    <a:gd name="connsiteY100" fmla="*/ 357084 h 679550"/>
                    <a:gd name="connsiteX101" fmla="*/ 0 w 679556"/>
                    <a:gd name="connsiteY101" fmla="*/ 322466 h 679550"/>
                    <a:gd name="connsiteX102" fmla="*/ 29159 w 679556"/>
                    <a:gd name="connsiteY102" fmla="*/ 293307 h 679550"/>
                    <a:gd name="connsiteX103" fmla="*/ 54816 w 679556"/>
                    <a:gd name="connsiteY103" fmla="*/ 293307 h 679550"/>
                    <a:gd name="connsiteX104" fmla="*/ 65387 w 679556"/>
                    <a:gd name="connsiteY104" fmla="*/ 250533 h 679550"/>
                    <a:gd name="connsiteX105" fmla="*/ 65387 w 679556"/>
                    <a:gd name="connsiteY105" fmla="*/ 250528 h 679550"/>
                    <a:gd name="connsiteX106" fmla="*/ 69708 w 679556"/>
                    <a:gd name="connsiteY106" fmla="*/ 237509 h 679550"/>
                    <a:gd name="connsiteX107" fmla="*/ 47540 w 679556"/>
                    <a:gd name="connsiteY107" fmla="*/ 224713 h 679550"/>
                    <a:gd name="connsiteX108" fmla="*/ 36868 w 679556"/>
                    <a:gd name="connsiteY108" fmla="*/ 184879 h 679550"/>
                    <a:gd name="connsiteX109" fmla="*/ 54176 w 679556"/>
                    <a:gd name="connsiteY109" fmla="*/ 154900 h 679550"/>
                    <a:gd name="connsiteX110" fmla="*/ 60468 w 679556"/>
                    <a:gd name="connsiteY110" fmla="*/ 147765 h 679550"/>
                    <a:gd name="connsiteX111" fmla="*/ 94010 w 679556"/>
                    <a:gd name="connsiteY111" fmla="*/ 144225 h 679550"/>
                    <a:gd name="connsiteX112" fmla="*/ 117112 w 679556"/>
                    <a:gd name="connsiteY112" fmla="*/ 157562 h 679550"/>
                    <a:gd name="connsiteX113" fmla="*/ 157564 w 679556"/>
                    <a:gd name="connsiteY113" fmla="*/ 117110 h 679550"/>
                    <a:gd name="connsiteX114" fmla="*/ 144227 w 679556"/>
                    <a:gd name="connsiteY114" fmla="*/ 94008 h 679550"/>
                    <a:gd name="connsiteX115" fmla="*/ 140612 w 679556"/>
                    <a:gd name="connsiteY115" fmla="*/ 81933 h 679550"/>
                    <a:gd name="connsiteX116" fmla="*/ 140787 w 679556"/>
                    <a:gd name="connsiteY116" fmla="*/ 79430 h 679550"/>
                    <a:gd name="connsiteX117" fmla="*/ 142833 w 679556"/>
                    <a:gd name="connsiteY117" fmla="*/ 68770 h 679550"/>
                    <a:gd name="connsiteX118" fmla="*/ 142842 w 679556"/>
                    <a:gd name="connsiteY118" fmla="*/ 68754 h 679550"/>
                    <a:gd name="connsiteX119" fmla="*/ 142842 w 679556"/>
                    <a:gd name="connsiteY119" fmla="*/ 68752 h 679550"/>
                    <a:gd name="connsiteX120" fmla="*/ 142845 w 679556"/>
                    <a:gd name="connsiteY120" fmla="*/ 68743 h 679550"/>
                    <a:gd name="connsiteX121" fmla="*/ 147027 w 679556"/>
                    <a:gd name="connsiteY121" fmla="*/ 61120 h 679550"/>
                    <a:gd name="connsiteX122" fmla="*/ 154900 w 679556"/>
                    <a:gd name="connsiteY122" fmla="*/ 54176 h 679550"/>
                    <a:gd name="connsiteX123" fmla="*/ 184879 w 679556"/>
                    <a:gd name="connsiteY123" fmla="*/ 36868 h 679550"/>
                    <a:gd name="connsiteX124" fmla="*/ 219900 w 679556"/>
                    <a:gd name="connsiteY124" fmla="*/ 42083 h 679550"/>
                    <a:gd name="connsiteX125" fmla="*/ 224714 w 679556"/>
                    <a:gd name="connsiteY125" fmla="*/ 47540 h 679550"/>
                    <a:gd name="connsiteX126" fmla="*/ 237512 w 679556"/>
                    <a:gd name="connsiteY126" fmla="*/ 69706 h 679550"/>
                    <a:gd name="connsiteX127" fmla="*/ 293310 w 679556"/>
                    <a:gd name="connsiteY127" fmla="*/ 54814 h 679550"/>
                    <a:gd name="connsiteX128" fmla="*/ 293310 w 679556"/>
                    <a:gd name="connsiteY128" fmla="*/ 29159 h 679550"/>
                    <a:gd name="connsiteX129" fmla="*/ 322469 w 679556"/>
                    <a:gd name="connsiteY129" fmla="*/ 0 h 67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679556" h="679550">
                      <a:moveTo>
                        <a:pt x="339778" y="120574"/>
                      </a:moveTo>
                      <a:cubicBezTo>
                        <a:pt x="218717" y="120574"/>
                        <a:pt x="120577" y="218714"/>
                        <a:pt x="120577" y="339775"/>
                      </a:cubicBezTo>
                      <a:cubicBezTo>
                        <a:pt x="120577" y="460836"/>
                        <a:pt x="218717" y="558976"/>
                        <a:pt x="339778" y="558976"/>
                      </a:cubicBezTo>
                      <a:cubicBezTo>
                        <a:pt x="460839" y="558976"/>
                        <a:pt x="558979" y="460836"/>
                        <a:pt x="558979" y="339775"/>
                      </a:cubicBezTo>
                      <a:cubicBezTo>
                        <a:pt x="558979" y="218714"/>
                        <a:pt x="460839" y="120574"/>
                        <a:pt x="339778" y="120574"/>
                      </a:cubicBezTo>
                      <a:close/>
                      <a:moveTo>
                        <a:pt x="322469" y="0"/>
                      </a:moveTo>
                      <a:lnTo>
                        <a:pt x="339921" y="0"/>
                      </a:lnTo>
                      <a:lnTo>
                        <a:pt x="357088" y="0"/>
                      </a:lnTo>
                      <a:lnTo>
                        <a:pt x="357091" y="0"/>
                      </a:lnTo>
                      <a:cubicBezTo>
                        <a:pt x="373194" y="0"/>
                        <a:pt x="386248" y="13056"/>
                        <a:pt x="386248" y="29159"/>
                      </a:cubicBezTo>
                      <a:lnTo>
                        <a:pt x="386248" y="54814"/>
                      </a:lnTo>
                      <a:cubicBezTo>
                        <a:pt x="403981" y="57357"/>
                        <a:pt x="421130" y="61795"/>
                        <a:pt x="437409" y="68168"/>
                      </a:cubicBezTo>
                      <a:lnTo>
                        <a:pt x="442049" y="69706"/>
                      </a:lnTo>
                      <a:lnTo>
                        <a:pt x="454847" y="47540"/>
                      </a:lnTo>
                      <a:cubicBezTo>
                        <a:pt x="462899" y="33593"/>
                        <a:pt x="480732" y="28814"/>
                        <a:pt x="494678" y="36868"/>
                      </a:cubicBezTo>
                      <a:lnTo>
                        <a:pt x="524659" y="54176"/>
                      </a:lnTo>
                      <a:cubicBezTo>
                        <a:pt x="524659" y="54176"/>
                        <a:pt x="524659" y="54176"/>
                        <a:pt x="524659" y="54177"/>
                      </a:cubicBezTo>
                      <a:lnTo>
                        <a:pt x="524660" y="54178"/>
                      </a:lnTo>
                      <a:cubicBezTo>
                        <a:pt x="527829" y="56007"/>
                        <a:pt x="530522" y="58337"/>
                        <a:pt x="532533" y="61120"/>
                      </a:cubicBezTo>
                      <a:cubicBezTo>
                        <a:pt x="536944" y="66224"/>
                        <a:pt x="539237" y="72765"/>
                        <a:pt x="538772" y="79433"/>
                      </a:cubicBezTo>
                      <a:cubicBezTo>
                        <a:pt x="539180" y="80263"/>
                        <a:pt x="539155" y="81103"/>
                        <a:pt x="538946" y="81935"/>
                      </a:cubicBezTo>
                      <a:cubicBezTo>
                        <a:pt x="538781" y="86073"/>
                        <a:pt x="537538" y="90187"/>
                        <a:pt x="535332" y="94008"/>
                      </a:cubicBezTo>
                      <a:lnTo>
                        <a:pt x="521993" y="117110"/>
                      </a:lnTo>
                      <a:cubicBezTo>
                        <a:pt x="537685" y="128255"/>
                        <a:pt x="551303" y="141872"/>
                        <a:pt x="562447" y="157562"/>
                      </a:cubicBezTo>
                      <a:lnTo>
                        <a:pt x="585548" y="144226"/>
                      </a:lnTo>
                      <a:cubicBezTo>
                        <a:pt x="589036" y="142212"/>
                        <a:pt x="592765" y="141001"/>
                        <a:pt x="596524" y="140535"/>
                      </a:cubicBezTo>
                      <a:cubicBezTo>
                        <a:pt x="607799" y="139136"/>
                        <a:pt x="619342" y="144440"/>
                        <a:pt x="625382" y="154900"/>
                      </a:cubicBezTo>
                      <a:lnTo>
                        <a:pt x="642691" y="184879"/>
                      </a:lnTo>
                      <a:cubicBezTo>
                        <a:pt x="644704" y="188365"/>
                        <a:pt x="645915" y="192096"/>
                        <a:pt x="646381" y="195854"/>
                      </a:cubicBezTo>
                      <a:cubicBezTo>
                        <a:pt x="646678" y="198247"/>
                        <a:pt x="646674" y="200652"/>
                        <a:pt x="645887" y="202951"/>
                      </a:cubicBezTo>
                      <a:cubicBezTo>
                        <a:pt x="645298" y="211781"/>
                        <a:pt x="640260" y="219952"/>
                        <a:pt x="632016" y="224713"/>
                      </a:cubicBezTo>
                      <a:lnTo>
                        <a:pt x="609850" y="237509"/>
                      </a:lnTo>
                      <a:lnTo>
                        <a:pt x="614188" y="250576"/>
                      </a:lnTo>
                      <a:lnTo>
                        <a:pt x="614231" y="250706"/>
                      </a:lnTo>
                      <a:cubicBezTo>
                        <a:pt x="619231" y="264342"/>
                        <a:pt x="622638" y="278622"/>
                        <a:pt x="624742" y="293305"/>
                      </a:cubicBezTo>
                      <a:cubicBezTo>
                        <a:pt x="624742" y="293305"/>
                        <a:pt x="624742" y="293307"/>
                        <a:pt x="624742" y="293307"/>
                      </a:cubicBezTo>
                      <a:lnTo>
                        <a:pt x="650398" y="293307"/>
                      </a:lnTo>
                      <a:cubicBezTo>
                        <a:pt x="666501" y="293307"/>
                        <a:pt x="679556" y="306362"/>
                        <a:pt x="679556" y="322466"/>
                      </a:cubicBezTo>
                      <a:lnTo>
                        <a:pt x="679556" y="357084"/>
                      </a:lnTo>
                      <a:cubicBezTo>
                        <a:pt x="679556" y="373191"/>
                        <a:pt x="666501" y="386244"/>
                        <a:pt x="650398" y="386244"/>
                      </a:cubicBezTo>
                      <a:lnTo>
                        <a:pt x="624742" y="386244"/>
                      </a:lnTo>
                      <a:cubicBezTo>
                        <a:pt x="624742" y="386245"/>
                        <a:pt x="624742" y="386245"/>
                        <a:pt x="624742" y="386248"/>
                      </a:cubicBezTo>
                      <a:cubicBezTo>
                        <a:pt x="622638" y="400931"/>
                        <a:pt x="619231" y="415211"/>
                        <a:pt x="614231" y="428845"/>
                      </a:cubicBezTo>
                      <a:lnTo>
                        <a:pt x="614188" y="428974"/>
                      </a:lnTo>
                      <a:lnTo>
                        <a:pt x="614188" y="428977"/>
                      </a:lnTo>
                      <a:lnTo>
                        <a:pt x="609850" y="442044"/>
                      </a:lnTo>
                      <a:lnTo>
                        <a:pt x="632016" y="454842"/>
                      </a:lnTo>
                      <a:cubicBezTo>
                        <a:pt x="640260" y="459599"/>
                        <a:pt x="645298" y="467772"/>
                        <a:pt x="645887" y="476603"/>
                      </a:cubicBezTo>
                      <a:cubicBezTo>
                        <a:pt x="646674" y="478903"/>
                        <a:pt x="646678" y="481304"/>
                        <a:pt x="646381" y="483697"/>
                      </a:cubicBezTo>
                      <a:cubicBezTo>
                        <a:pt x="645915" y="487457"/>
                        <a:pt x="644704" y="491186"/>
                        <a:pt x="642691" y="494673"/>
                      </a:cubicBezTo>
                      <a:lnTo>
                        <a:pt x="625382" y="524654"/>
                      </a:lnTo>
                      <a:cubicBezTo>
                        <a:pt x="621356" y="531627"/>
                        <a:pt x="614885" y="536308"/>
                        <a:pt x="607675" y="538238"/>
                      </a:cubicBezTo>
                      <a:cubicBezTo>
                        <a:pt x="600468" y="540173"/>
                        <a:pt x="592524" y="539354"/>
                        <a:pt x="585548" y="535327"/>
                      </a:cubicBezTo>
                      <a:lnTo>
                        <a:pt x="562447" y="521990"/>
                      </a:lnTo>
                      <a:lnTo>
                        <a:pt x="551293" y="535198"/>
                      </a:lnTo>
                      <a:cubicBezTo>
                        <a:pt x="542921" y="545653"/>
                        <a:pt x="532967" y="554650"/>
                        <a:pt x="521993" y="562443"/>
                      </a:cubicBezTo>
                      <a:lnTo>
                        <a:pt x="535332" y="585544"/>
                      </a:lnTo>
                      <a:cubicBezTo>
                        <a:pt x="537538" y="589365"/>
                        <a:pt x="538781" y="593477"/>
                        <a:pt x="538946" y="597617"/>
                      </a:cubicBezTo>
                      <a:cubicBezTo>
                        <a:pt x="539155" y="598447"/>
                        <a:pt x="539180" y="599289"/>
                        <a:pt x="538772" y="600120"/>
                      </a:cubicBezTo>
                      <a:cubicBezTo>
                        <a:pt x="539237" y="606785"/>
                        <a:pt x="536944" y="613326"/>
                        <a:pt x="532533" y="618431"/>
                      </a:cubicBezTo>
                      <a:cubicBezTo>
                        <a:pt x="530522" y="621213"/>
                        <a:pt x="527829" y="623545"/>
                        <a:pt x="524660" y="625372"/>
                      </a:cubicBezTo>
                      <a:lnTo>
                        <a:pt x="524659" y="625375"/>
                      </a:lnTo>
                      <a:lnTo>
                        <a:pt x="524659" y="625376"/>
                      </a:lnTo>
                      <a:lnTo>
                        <a:pt x="494678" y="642686"/>
                      </a:lnTo>
                      <a:cubicBezTo>
                        <a:pt x="480732" y="650737"/>
                        <a:pt x="462899" y="645957"/>
                        <a:pt x="454847" y="632011"/>
                      </a:cubicBezTo>
                      <a:lnTo>
                        <a:pt x="442049" y="609844"/>
                      </a:lnTo>
                      <a:lnTo>
                        <a:pt x="437620" y="611314"/>
                      </a:lnTo>
                      <a:cubicBezTo>
                        <a:pt x="421276" y="617719"/>
                        <a:pt x="404057" y="622185"/>
                        <a:pt x="386248" y="624736"/>
                      </a:cubicBezTo>
                      <a:lnTo>
                        <a:pt x="386248" y="650393"/>
                      </a:lnTo>
                      <a:cubicBezTo>
                        <a:pt x="386248" y="666495"/>
                        <a:pt x="373194" y="679550"/>
                        <a:pt x="357091" y="679550"/>
                      </a:cubicBezTo>
                      <a:lnTo>
                        <a:pt x="357088" y="679550"/>
                      </a:lnTo>
                      <a:lnTo>
                        <a:pt x="339921" y="679550"/>
                      </a:lnTo>
                      <a:lnTo>
                        <a:pt x="322469" y="679550"/>
                      </a:lnTo>
                      <a:cubicBezTo>
                        <a:pt x="306365" y="679550"/>
                        <a:pt x="293310" y="666495"/>
                        <a:pt x="293310" y="650393"/>
                      </a:cubicBezTo>
                      <a:lnTo>
                        <a:pt x="293310" y="624736"/>
                      </a:lnTo>
                      <a:cubicBezTo>
                        <a:pt x="273925" y="621958"/>
                        <a:pt x="255238" y="616914"/>
                        <a:pt x="237512" y="609844"/>
                      </a:cubicBezTo>
                      <a:lnTo>
                        <a:pt x="224714" y="632011"/>
                      </a:lnTo>
                      <a:cubicBezTo>
                        <a:pt x="223967" y="633305"/>
                        <a:pt x="223137" y="634520"/>
                        <a:pt x="221806" y="635310"/>
                      </a:cubicBezTo>
                      <a:cubicBezTo>
                        <a:pt x="213388" y="646735"/>
                        <a:pt x="197536" y="649991"/>
                        <a:pt x="184879" y="642686"/>
                      </a:cubicBezTo>
                      <a:lnTo>
                        <a:pt x="154900" y="625376"/>
                      </a:lnTo>
                      <a:cubicBezTo>
                        <a:pt x="151732" y="623547"/>
                        <a:pt x="149038" y="621213"/>
                        <a:pt x="147027" y="618431"/>
                      </a:cubicBezTo>
                      <a:cubicBezTo>
                        <a:pt x="144997" y="616252"/>
                        <a:pt x="143502" y="613692"/>
                        <a:pt x="142845" y="610807"/>
                      </a:cubicBezTo>
                      <a:cubicBezTo>
                        <a:pt x="142843" y="610805"/>
                        <a:pt x="142842" y="610801"/>
                        <a:pt x="142842" y="610801"/>
                      </a:cubicBezTo>
                      <a:lnTo>
                        <a:pt x="142842" y="610798"/>
                      </a:lnTo>
                      <a:lnTo>
                        <a:pt x="142833" y="610782"/>
                      </a:lnTo>
                      <a:cubicBezTo>
                        <a:pt x="141034" y="607517"/>
                        <a:pt x="140318" y="603839"/>
                        <a:pt x="140787" y="600122"/>
                      </a:cubicBezTo>
                      <a:cubicBezTo>
                        <a:pt x="140379" y="599290"/>
                        <a:pt x="140403" y="598449"/>
                        <a:pt x="140612" y="597619"/>
                      </a:cubicBezTo>
                      <a:cubicBezTo>
                        <a:pt x="140778" y="593480"/>
                        <a:pt x="142020" y="589365"/>
                        <a:pt x="144227" y="585544"/>
                      </a:cubicBezTo>
                      <a:lnTo>
                        <a:pt x="157564" y="562443"/>
                      </a:lnTo>
                      <a:cubicBezTo>
                        <a:pt x="141874" y="551298"/>
                        <a:pt x="128253" y="537681"/>
                        <a:pt x="117112" y="521990"/>
                      </a:cubicBezTo>
                      <a:lnTo>
                        <a:pt x="94010" y="535327"/>
                      </a:lnTo>
                      <a:cubicBezTo>
                        <a:pt x="82736" y="541833"/>
                        <a:pt x="68928" y="539962"/>
                        <a:pt x="60071" y="531336"/>
                      </a:cubicBezTo>
                      <a:lnTo>
                        <a:pt x="54176" y="524654"/>
                      </a:lnTo>
                      <a:lnTo>
                        <a:pt x="36868" y="494673"/>
                      </a:lnTo>
                      <a:cubicBezTo>
                        <a:pt x="28815" y="480726"/>
                        <a:pt x="33593" y="462894"/>
                        <a:pt x="47540" y="454842"/>
                      </a:cubicBezTo>
                      <a:lnTo>
                        <a:pt x="69708" y="442044"/>
                      </a:lnTo>
                      <a:lnTo>
                        <a:pt x="65387" y="429024"/>
                      </a:lnTo>
                      <a:lnTo>
                        <a:pt x="65387" y="429019"/>
                      </a:lnTo>
                      <a:cubicBezTo>
                        <a:pt x="60353" y="415332"/>
                        <a:pt x="56930" y="400990"/>
                        <a:pt x="54816" y="386244"/>
                      </a:cubicBezTo>
                      <a:lnTo>
                        <a:pt x="29159" y="386244"/>
                      </a:lnTo>
                      <a:cubicBezTo>
                        <a:pt x="13056" y="386244"/>
                        <a:pt x="0" y="373191"/>
                        <a:pt x="0" y="357084"/>
                      </a:cubicBezTo>
                      <a:lnTo>
                        <a:pt x="0" y="322466"/>
                      </a:lnTo>
                      <a:cubicBezTo>
                        <a:pt x="0" y="306362"/>
                        <a:pt x="13056" y="293307"/>
                        <a:pt x="29159" y="293307"/>
                      </a:cubicBezTo>
                      <a:lnTo>
                        <a:pt x="54816" y="293307"/>
                      </a:lnTo>
                      <a:cubicBezTo>
                        <a:pt x="56930" y="278564"/>
                        <a:pt x="60353" y="264221"/>
                        <a:pt x="65387" y="250533"/>
                      </a:cubicBezTo>
                      <a:lnTo>
                        <a:pt x="65387" y="250528"/>
                      </a:lnTo>
                      <a:lnTo>
                        <a:pt x="69708" y="237509"/>
                      </a:lnTo>
                      <a:lnTo>
                        <a:pt x="47540" y="224713"/>
                      </a:lnTo>
                      <a:cubicBezTo>
                        <a:pt x="33593" y="216659"/>
                        <a:pt x="28815" y="198825"/>
                        <a:pt x="36868" y="184879"/>
                      </a:cubicBezTo>
                      <a:lnTo>
                        <a:pt x="54176" y="154900"/>
                      </a:lnTo>
                      <a:lnTo>
                        <a:pt x="60468" y="147765"/>
                      </a:lnTo>
                      <a:cubicBezTo>
                        <a:pt x="69378" y="139532"/>
                        <a:pt x="82922" y="137824"/>
                        <a:pt x="94010" y="144225"/>
                      </a:cubicBezTo>
                      <a:lnTo>
                        <a:pt x="117112" y="157562"/>
                      </a:lnTo>
                      <a:cubicBezTo>
                        <a:pt x="128253" y="141872"/>
                        <a:pt x="141874" y="128253"/>
                        <a:pt x="157564" y="117110"/>
                      </a:cubicBezTo>
                      <a:lnTo>
                        <a:pt x="144227" y="94008"/>
                      </a:lnTo>
                      <a:cubicBezTo>
                        <a:pt x="142020" y="90187"/>
                        <a:pt x="140778" y="86073"/>
                        <a:pt x="140612" y="81933"/>
                      </a:cubicBezTo>
                      <a:cubicBezTo>
                        <a:pt x="140403" y="81102"/>
                        <a:pt x="140379" y="80260"/>
                        <a:pt x="140787" y="79430"/>
                      </a:cubicBezTo>
                      <a:cubicBezTo>
                        <a:pt x="140318" y="75712"/>
                        <a:pt x="141034" y="72033"/>
                        <a:pt x="142833" y="68770"/>
                      </a:cubicBezTo>
                      <a:lnTo>
                        <a:pt x="142842" y="68754"/>
                      </a:lnTo>
                      <a:lnTo>
                        <a:pt x="142842" y="68752"/>
                      </a:lnTo>
                      <a:cubicBezTo>
                        <a:pt x="142842" y="68749"/>
                        <a:pt x="142843" y="68745"/>
                        <a:pt x="142845" y="68743"/>
                      </a:cubicBezTo>
                      <a:cubicBezTo>
                        <a:pt x="143502" y="65859"/>
                        <a:pt x="144997" y="63300"/>
                        <a:pt x="147027" y="61120"/>
                      </a:cubicBezTo>
                      <a:cubicBezTo>
                        <a:pt x="149038" y="58337"/>
                        <a:pt x="151732" y="56004"/>
                        <a:pt x="154900" y="54176"/>
                      </a:cubicBezTo>
                      <a:lnTo>
                        <a:pt x="184879" y="36868"/>
                      </a:lnTo>
                      <a:cubicBezTo>
                        <a:pt x="196655" y="30068"/>
                        <a:pt x="211199" y="32414"/>
                        <a:pt x="219900" y="42083"/>
                      </a:cubicBezTo>
                      <a:cubicBezTo>
                        <a:pt x="221966" y="43417"/>
                        <a:pt x="223458" y="45367"/>
                        <a:pt x="224714" y="47540"/>
                      </a:cubicBezTo>
                      <a:lnTo>
                        <a:pt x="237512" y="69706"/>
                      </a:lnTo>
                      <a:cubicBezTo>
                        <a:pt x="255238" y="62638"/>
                        <a:pt x="273925" y="57592"/>
                        <a:pt x="293310" y="54814"/>
                      </a:cubicBezTo>
                      <a:lnTo>
                        <a:pt x="293310" y="29159"/>
                      </a:lnTo>
                      <a:cubicBezTo>
                        <a:pt x="293310" y="13056"/>
                        <a:pt x="306365" y="0"/>
                        <a:pt x="322469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385730">
                    <a:defRPr/>
                  </a:pPr>
                  <a:endParaRPr lang="ko-KR" altLang="en-US" sz="760" dirty="0">
                    <a:solidFill>
                      <a:prstClr val="white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49" name="그룹 148"/>
            <p:cNvGrpSpPr/>
            <p:nvPr/>
          </p:nvGrpSpPr>
          <p:grpSpPr>
            <a:xfrm>
              <a:off x="3354474" y="3015966"/>
              <a:ext cx="864000" cy="864000"/>
              <a:chOff x="-1700886" y="3211576"/>
              <a:chExt cx="864000" cy="864000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-1700886" y="3211576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1" name="그림 15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82908" y="3296843"/>
                <a:ext cx="628045" cy="693466"/>
              </a:xfrm>
              <a:prstGeom prst="rect">
                <a:avLst/>
              </a:prstGeom>
            </p:spPr>
          </p:pic>
        </p:grpSp>
      </p:grpSp>
      <p:grpSp>
        <p:nvGrpSpPr>
          <p:cNvPr id="10" name="그룹 9"/>
          <p:cNvGrpSpPr/>
          <p:nvPr/>
        </p:nvGrpSpPr>
        <p:grpSpPr>
          <a:xfrm>
            <a:off x="38273" y="47598"/>
            <a:ext cx="2796556" cy="388654"/>
            <a:chOff x="38273" y="47598"/>
            <a:chExt cx="2796556" cy="388654"/>
          </a:xfrm>
        </p:grpSpPr>
        <p:pic>
          <p:nvPicPr>
            <p:cNvPr id="130" name="그림 129">
              <a:extLst>
                <a:ext uri="{FF2B5EF4-FFF2-40B4-BE49-F238E27FC236}">
                  <a16:creationId xmlns:a16="http://schemas.microsoft.com/office/drawing/2014/main" xmlns="" id="{BA5BC07A-5C54-4D4F-AF13-911B17BE5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1794" y="47598"/>
              <a:ext cx="753035" cy="388654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273" y="47598"/>
              <a:ext cx="2019475" cy="388654"/>
            </a:xfrm>
            <a:prstGeom prst="rect">
              <a:avLst/>
            </a:prstGeom>
          </p:spPr>
        </p:pic>
      </p:grp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90226" y="6212630"/>
            <a:ext cx="298222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교재작성 </a:t>
            </a:r>
            <a:r>
              <a:rPr kumimoji="0" lang="ko-KR" alt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공헌자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: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이민파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, </a:t>
            </a:r>
            <a:r>
              <a:rPr lang="ko-KR" altLang="en-US" sz="1050" kern="0" dirty="0" smtClean="0">
                <a:solidFill>
                  <a:prstClr val="black"/>
                </a:solidFill>
              </a:rPr>
              <a:t>임영현</a:t>
            </a:r>
            <a:r>
              <a:rPr lang="en-US" altLang="ko-KR" sz="1050" kern="0" dirty="0" smtClean="0">
                <a:solidFill>
                  <a:prstClr val="black"/>
                </a:solidFill>
              </a:rPr>
              <a:t>, </a:t>
            </a:r>
            <a:r>
              <a:rPr lang="ko-KR" altLang="en-US" sz="1050" kern="0" dirty="0" smtClean="0">
                <a:solidFill>
                  <a:prstClr val="black"/>
                </a:solidFill>
              </a:rPr>
              <a:t>김지현</a:t>
            </a:r>
            <a:endParaRPr kumimoji="0" lang="ko-KR" altLang="en-US" sz="105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342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참여하기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오픈소스 활동참여 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6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단계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10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BF9D0199-BAE6-8349-971D-F1D5802E8B31}"/>
              </a:ext>
            </a:extLst>
          </p:cNvPr>
          <p:cNvGrpSpPr/>
          <p:nvPr/>
        </p:nvGrpSpPr>
        <p:grpSpPr>
          <a:xfrm>
            <a:off x="548440" y="1747039"/>
            <a:ext cx="8809120" cy="4402873"/>
            <a:chOff x="841134" y="1461799"/>
            <a:chExt cx="8222275" cy="4183793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016EEF08-9AB3-C840-8701-8FB13E2ED11B}"/>
                </a:ext>
              </a:extLst>
            </p:cNvPr>
            <p:cNvSpPr/>
            <p:nvPr/>
          </p:nvSpPr>
          <p:spPr>
            <a:xfrm>
              <a:off x="2188595" y="1461799"/>
              <a:ext cx="6874814" cy="6625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ko-KR" altLang="en-US" sz="2400" dirty="0" err="1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오픈소스</a:t>
              </a:r>
              <a:r>
                <a:rPr lang="ko-KR" altLang="en-US" sz="24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소프트웨어 사용하고 주변에 홍보하기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69FE8F90-004E-5240-826A-DC455028DD44}"/>
                </a:ext>
              </a:extLst>
            </p:cNvPr>
            <p:cNvSpPr/>
            <p:nvPr/>
          </p:nvSpPr>
          <p:spPr>
            <a:xfrm>
              <a:off x="2188595" y="2166056"/>
              <a:ext cx="6874814" cy="6625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ko-KR" altLang="en-US" sz="24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모르는 것 질문하고 아는 것 답하기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AD825D58-051C-8F45-988D-9A900A225C76}"/>
                </a:ext>
              </a:extLst>
            </p:cNvPr>
            <p:cNvSpPr/>
            <p:nvPr/>
          </p:nvSpPr>
          <p:spPr>
            <a:xfrm>
              <a:off x="2188595" y="2870313"/>
              <a:ext cx="6874814" cy="6625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ko-KR" altLang="en-US" sz="24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버그가 있는 지 테스트 해 보기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60D53A83-056E-2740-929C-7DC50F6D8455}"/>
                </a:ext>
              </a:extLst>
            </p:cNvPr>
            <p:cNvSpPr/>
            <p:nvPr/>
          </p:nvSpPr>
          <p:spPr>
            <a:xfrm>
              <a:off x="2188595" y="3574570"/>
              <a:ext cx="6874814" cy="6625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ko-KR" altLang="en-US" sz="24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번역 및 문서화 참여하기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7F70EA36-9D34-334F-87FA-A77172135370}"/>
                </a:ext>
              </a:extLst>
            </p:cNvPr>
            <p:cNvSpPr/>
            <p:nvPr/>
          </p:nvSpPr>
          <p:spPr>
            <a:xfrm>
              <a:off x="2188595" y="4278826"/>
              <a:ext cx="6874814" cy="6625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ko-KR" altLang="en-US" sz="24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소스코드 수정에 참여하기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93F5B5C8-C986-0D40-B9E4-F4E30E9D1104}"/>
                </a:ext>
              </a:extLst>
            </p:cNvPr>
            <p:cNvSpPr/>
            <p:nvPr/>
          </p:nvSpPr>
          <p:spPr>
            <a:xfrm>
              <a:off x="2188595" y="4983083"/>
              <a:ext cx="6874814" cy="6625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fontAlgn="base"/>
              <a:r>
                <a:rPr lang="ko-KR" altLang="en-US" sz="2400" dirty="0" err="1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오픈소스</a:t>
              </a:r>
              <a:r>
                <a:rPr lang="ko-KR" altLang="en-US" sz="2400" dirty="0">
                  <a:solidFill>
                    <a:schemeClr val="tx1"/>
                  </a:solidFill>
                  <a:latin typeface="Nanum Gothic" panose="020D0604000000000000" pitchFamily="34" charset="-127"/>
                  <a:ea typeface="Nanum Gothic" panose="020D0604000000000000" pitchFamily="34" charset="-127"/>
                </a:rPr>
                <a:t> 프로그램 공여하기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89BF2CD6-715D-DB4B-9AEE-A4A27B465C2D}"/>
                </a:ext>
              </a:extLst>
            </p:cNvPr>
            <p:cNvSpPr/>
            <p:nvPr/>
          </p:nvSpPr>
          <p:spPr>
            <a:xfrm>
              <a:off x="841134" y="1461799"/>
              <a:ext cx="1292465" cy="66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1</a:t>
              </a:r>
              <a:r>
                <a:rPr lang="ko-KR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단계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E5F73BF8-C5F3-1945-9B4B-5CBF01FEEDCC}"/>
                </a:ext>
              </a:extLst>
            </p:cNvPr>
            <p:cNvSpPr/>
            <p:nvPr/>
          </p:nvSpPr>
          <p:spPr>
            <a:xfrm>
              <a:off x="841134" y="2166055"/>
              <a:ext cx="1292465" cy="66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2</a:t>
              </a:r>
              <a:r>
                <a:rPr lang="ko-KR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단계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62E00E9E-1C9A-114D-B6CE-B766D4566B7B}"/>
                </a:ext>
              </a:extLst>
            </p:cNvPr>
            <p:cNvSpPr/>
            <p:nvPr/>
          </p:nvSpPr>
          <p:spPr>
            <a:xfrm>
              <a:off x="841134" y="2870313"/>
              <a:ext cx="1292465" cy="66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3</a:t>
              </a:r>
              <a:r>
                <a:rPr lang="ko-KR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단계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13CD7A75-005E-0647-848A-C82B942D4BAD}"/>
                </a:ext>
              </a:extLst>
            </p:cNvPr>
            <p:cNvSpPr/>
            <p:nvPr/>
          </p:nvSpPr>
          <p:spPr>
            <a:xfrm>
              <a:off x="841134" y="3574569"/>
              <a:ext cx="1292465" cy="66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4</a:t>
              </a:r>
              <a:r>
                <a:rPr lang="ko-KR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단계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7A83EA7F-8339-A344-B77E-44A072C2CC4B}"/>
                </a:ext>
              </a:extLst>
            </p:cNvPr>
            <p:cNvSpPr/>
            <p:nvPr/>
          </p:nvSpPr>
          <p:spPr>
            <a:xfrm>
              <a:off x="841134" y="4282015"/>
              <a:ext cx="1292465" cy="66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5</a:t>
              </a:r>
              <a:r>
                <a:rPr lang="ko-KR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단계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9E2139A8-7316-0B4B-8D98-6C3BF30B253C}"/>
                </a:ext>
              </a:extLst>
            </p:cNvPr>
            <p:cNvSpPr/>
            <p:nvPr/>
          </p:nvSpPr>
          <p:spPr>
            <a:xfrm>
              <a:off x="841134" y="4983082"/>
              <a:ext cx="1292465" cy="66250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6</a:t>
              </a:r>
              <a:r>
                <a:rPr lang="ko-KR" altLang="en-US" sz="28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Nanum Gothic" panose="020D0604000000000000" pitchFamily="34" charset="-127"/>
                  <a:ea typeface="Nanum Gothic" panose="020D0604000000000000" pitchFamily="34" charset="-127"/>
                </a:rPr>
                <a:t>단계</a:t>
              </a:r>
              <a:endParaRPr 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anum Gothic" panose="020D0604000000000000" pitchFamily="34" charset="-127"/>
                <a:ea typeface="Nanum Gothic" panose="020D0604000000000000" pitchFamily="34" charset="-127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91986" y="6197312"/>
            <a:ext cx="3274943" cy="292388"/>
          </a:xfrm>
          <a:prstGeom prst="rect">
            <a:avLst/>
          </a:prstGeom>
        </p:spPr>
        <p:txBody>
          <a:bodyPr wrap="square" lIns="36000" rIns="36000">
            <a:noAutofit/>
          </a:bodyPr>
          <a:lstStyle/>
          <a:p>
            <a:pPr marL="0" lvl="1">
              <a:spcBef>
                <a:spcPts val="0"/>
              </a:spcBef>
              <a:spcAft>
                <a:spcPts val="0"/>
              </a:spcAft>
            </a:pPr>
            <a:r>
              <a:rPr kumimoji="1" lang="ko-KR" altLang="en-US" sz="1200" dirty="0" smtClean="0">
                <a:latin typeface="+mn-ea"/>
              </a:rPr>
              <a:t>출처</a:t>
            </a:r>
            <a:r>
              <a:rPr kumimoji="1" lang="en-US" altLang="ko-KR" sz="1200" dirty="0" smtClean="0">
                <a:latin typeface="+mn-ea"/>
              </a:rPr>
              <a:t>: https</a:t>
            </a:r>
            <a:r>
              <a:rPr kumimoji="1" lang="en-US" altLang="ko-KR" sz="1200" dirty="0">
                <a:latin typeface="+mn-ea"/>
              </a:rPr>
              <a:t>://www.osgeo.kr/145</a:t>
            </a:r>
            <a:endParaRPr kumimoji="1"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9836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그림 805">
            <a:extLst>
              <a:ext uri="{FF2B5EF4-FFF2-40B4-BE49-F238E27FC236}">
                <a16:creationId xmlns:a16="http://schemas.microsoft.com/office/drawing/2014/main" xmlns="" id="{8A3AE592-5C33-444B-8AF0-620E4D7B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xmlns="" id="{F08D8ED8-FD69-4DFB-8086-1A393B8798F0}"/>
              </a:ext>
            </a:extLst>
          </p:cNvPr>
          <p:cNvSpPr txBox="1"/>
          <p:nvPr/>
        </p:nvSpPr>
        <p:spPr>
          <a:xfrm>
            <a:off x="493044" y="1920783"/>
            <a:ext cx="3818292" cy="299583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3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3" name="직사각형 802">
            <a:extLst>
              <a:ext uri="{FF2B5EF4-FFF2-40B4-BE49-F238E27FC236}">
                <a16:creationId xmlns:a16="http://schemas.microsoft.com/office/drawing/2014/main" xmlns="" id="{034A537F-D8C6-4D18-97F2-E484C441B50B}"/>
              </a:ext>
            </a:extLst>
          </p:cNvPr>
          <p:cNvSpPr/>
          <p:nvPr/>
        </p:nvSpPr>
        <p:spPr>
          <a:xfrm>
            <a:off x="4229100" y="3079331"/>
            <a:ext cx="45428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1)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개발에 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필요한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환경 구성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2) 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오픈소스 </a:t>
            </a: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QGIS</a:t>
            </a: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3) </a:t>
            </a: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Python IDE</a:t>
            </a:r>
            <a:endParaRPr lang="ko-KR" altLang="en-US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xmlns="" id="{95FD39C6-7360-4610-96CC-95B464E0826E}"/>
              </a:ext>
            </a:extLst>
          </p:cNvPr>
          <p:cNvSpPr txBox="1"/>
          <p:nvPr/>
        </p:nvSpPr>
        <p:spPr>
          <a:xfrm>
            <a:off x="3861352" y="2604202"/>
            <a:ext cx="5923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2.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준비하기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8451351" y="414859"/>
            <a:ext cx="1004989" cy="1171372"/>
            <a:chOff x="8451351" y="414859"/>
            <a:chExt cx="1004989" cy="1171372"/>
          </a:xfrm>
        </p:grpSpPr>
        <p:grpSp>
          <p:nvGrpSpPr>
            <p:cNvPr id="789" name="그룹 788">
              <a:extLst>
                <a:ext uri="{FF2B5EF4-FFF2-40B4-BE49-F238E27FC236}">
                  <a16:creationId xmlns:a16="http://schemas.microsoft.com/office/drawing/2014/main" xmlns="" id="{3AADA746-FD6E-456D-82F9-B26BB830DBFF}"/>
                </a:ext>
              </a:extLst>
            </p:cNvPr>
            <p:cNvGrpSpPr/>
            <p:nvPr/>
          </p:nvGrpSpPr>
          <p:grpSpPr>
            <a:xfrm>
              <a:off x="8451351" y="414859"/>
              <a:ext cx="1004989" cy="1171372"/>
              <a:chOff x="1257507" y="3369277"/>
              <a:chExt cx="1142676" cy="1325504"/>
            </a:xfrm>
          </p:grpSpPr>
          <p:sp>
            <p:nvSpPr>
              <p:cNvPr id="790" name="육각형 789">
                <a:extLst>
                  <a:ext uri="{FF2B5EF4-FFF2-40B4-BE49-F238E27FC236}">
                    <a16:creationId xmlns:a16="http://schemas.microsoft.com/office/drawing/2014/main" xmlns="" id="{BC625597-8742-4CDF-B2B7-47B2F76B51F8}"/>
                  </a:ext>
                </a:extLst>
              </p:cNvPr>
              <p:cNvSpPr/>
              <p:nvPr/>
            </p:nvSpPr>
            <p:spPr>
              <a:xfrm rot="5400000">
                <a:off x="1166093" y="3460691"/>
                <a:ext cx="1325504" cy="1142676"/>
              </a:xfrm>
              <a:prstGeom prst="hexagon">
                <a:avLst/>
              </a:prstGeom>
              <a:solidFill>
                <a:srgbClr val="4C6DA5">
                  <a:alpha val="9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grpSp>
            <p:nvGrpSpPr>
              <p:cNvPr id="791" name="그룹 790">
                <a:extLst>
                  <a:ext uri="{FF2B5EF4-FFF2-40B4-BE49-F238E27FC236}">
                    <a16:creationId xmlns:a16="http://schemas.microsoft.com/office/drawing/2014/main" xmlns="" id="{7C1B0CDA-E51D-494F-B6D2-1A6970A73058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792" name="그룹 791">
                  <a:extLst>
                    <a:ext uri="{FF2B5EF4-FFF2-40B4-BE49-F238E27FC236}">
                      <a16:creationId xmlns:a16="http://schemas.microsoft.com/office/drawing/2014/main" xmlns="" id="{EE76F0CB-858C-4959-8287-6B0FD42CA201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798" name="직사각형 797">
                    <a:extLst>
                      <a:ext uri="{FF2B5EF4-FFF2-40B4-BE49-F238E27FC236}">
                        <a16:creationId xmlns:a16="http://schemas.microsoft.com/office/drawing/2014/main" xmlns="" id="{E6B5473A-EC4E-4D42-A7D9-A22021C492C5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:a16="http://schemas.microsoft.com/office/drawing/2014/main" xmlns="" id="{E3057C03-5923-4E79-A260-C40C91DCBF26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:a16="http://schemas.microsoft.com/office/drawing/2014/main" xmlns="" id="{103813E8-9FAB-4FE7-9F65-1605A53072B3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:a16="http://schemas.microsoft.com/office/drawing/2014/main" xmlns="" id="{8AA42FF8-D826-4FD8-9DA1-B5EAC78A5E7B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xmlns="" id="{952B602C-BEC1-491E-8638-CF3820160CB5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794" name="직사각형 793">
                    <a:extLst>
                      <a:ext uri="{FF2B5EF4-FFF2-40B4-BE49-F238E27FC236}">
                        <a16:creationId xmlns:a16="http://schemas.microsoft.com/office/drawing/2014/main" xmlns="" id="{4C405A84-C579-4694-B97D-CCBCA63D89F9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:a16="http://schemas.microsoft.com/office/drawing/2014/main" xmlns="" id="{1D814A8E-DA7B-4950-9111-9EB3C9F9B6DF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:a16="http://schemas.microsoft.com/office/drawing/2014/main" xmlns="" id="{167DFA5E-8259-43A8-8F09-8EB8A75F672C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:a16="http://schemas.microsoft.com/office/drawing/2014/main" xmlns="" id="{58FD79C0-E0BF-4C2C-97BB-858F1334B090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</p:grpSp>
        <p:grpSp>
          <p:nvGrpSpPr>
            <p:cNvPr id="5" name="그룹 4"/>
            <p:cNvGrpSpPr/>
            <p:nvPr/>
          </p:nvGrpSpPr>
          <p:grpSpPr>
            <a:xfrm>
              <a:off x="8521845" y="568545"/>
              <a:ext cx="864000" cy="864000"/>
              <a:chOff x="-1341516" y="2036792"/>
              <a:chExt cx="864000" cy="864000"/>
            </a:xfrm>
          </p:grpSpPr>
          <p:sp>
            <p:nvSpPr>
              <p:cNvPr id="3" name="타원 2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07287" y="4551109"/>
            <a:ext cx="1004989" cy="1165787"/>
            <a:chOff x="1107287" y="4551109"/>
            <a:chExt cx="1004989" cy="1165787"/>
          </a:xfrm>
        </p:grpSpPr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xmlns="" id="{4220BD71-5427-4357-A7FA-FFC936F66C7F}"/>
                </a:ext>
              </a:extLst>
            </p:cNvPr>
            <p:cNvGrpSpPr/>
            <p:nvPr/>
          </p:nvGrpSpPr>
          <p:grpSpPr>
            <a:xfrm>
              <a:off x="1107287" y="4551109"/>
              <a:ext cx="1004989" cy="1165787"/>
              <a:chOff x="2362127" y="1286339"/>
              <a:chExt cx="1142676" cy="1325504"/>
            </a:xfrm>
          </p:grpSpPr>
          <p:sp>
            <p:nvSpPr>
              <p:cNvPr id="786" name="육각형 785">
                <a:extLst>
                  <a:ext uri="{FF2B5EF4-FFF2-40B4-BE49-F238E27FC236}">
                    <a16:creationId xmlns:a16="http://schemas.microsoft.com/office/drawing/2014/main" xmlns="" id="{EBFA30E5-6AB9-439E-816A-BEF24F6E67C6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sp>
            <p:nvSpPr>
              <p:cNvPr id="787" name="타원 786">
                <a:extLst>
                  <a:ext uri="{FF2B5EF4-FFF2-40B4-BE49-F238E27FC236}">
                    <a16:creationId xmlns:a16="http://schemas.microsoft.com/office/drawing/2014/main" xmlns="" id="{B6869834-1F40-4403-91BD-CA7C7B427190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788" name="타원 227">
                <a:extLst>
                  <a:ext uri="{FF2B5EF4-FFF2-40B4-BE49-F238E27FC236}">
                    <a16:creationId xmlns:a16="http://schemas.microsoft.com/office/drawing/2014/main" xmlns="" id="{2DC576D4-E43B-4004-BD55-E9B71969F40D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77781" y="4702002"/>
              <a:ext cx="864000" cy="864000"/>
              <a:chOff x="-1806583" y="734003"/>
              <a:chExt cx="864000" cy="864000"/>
            </a:xfrm>
          </p:grpSpPr>
          <p:sp>
            <p:nvSpPr>
              <p:cNvPr id="30" name="타원 29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/>
          <p:cNvGrpSpPr/>
          <p:nvPr/>
        </p:nvGrpSpPr>
        <p:grpSpPr>
          <a:xfrm>
            <a:off x="1526983" y="6503538"/>
            <a:ext cx="3102790" cy="270482"/>
            <a:chOff x="4736626" y="6524322"/>
            <a:chExt cx="3102790" cy="270482"/>
          </a:xfrm>
        </p:grpSpPr>
        <p:sp>
          <p:nvSpPr>
            <p:cNvPr id="37" name="직사각형 36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4283817" y="5647045"/>
            <a:ext cx="1338365" cy="48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4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개발에 필요한 환경 구성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개발환경 설정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QGIS(LTR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버전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)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와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IDE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준비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229639" y="1640451"/>
            <a:ext cx="2954548" cy="56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QGIS LTR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grpSp>
        <p:nvGrpSpPr>
          <p:cNvPr id="15" name="그룹 14"/>
          <p:cNvGrpSpPr/>
          <p:nvPr/>
        </p:nvGrpSpPr>
        <p:grpSpPr>
          <a:xfrm>
            <a:off x="721133" y="1430199"/>
            <a:ext cx="1208583" cy="4900527"/>
            <a:chOff x="457746" y="1624559"/>
            <a:chExt cx="1208583" cy="5544385"/>
          </a:xfrm>
        </p:grpSpPr>
        <p:pic>
          <p:nvPicPr>
            <p:cNvPr id="21" name="_x1001001784" descr="EMB00002aac270e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8008" b="8205"/>
            <a:stretch/>
          </p:blipFill>
          <p:spPr bwMode="auto">
            <a:xfrm>
              <a:off x="457746" y="1624559"/>
              <a:ext cx="1208583" cy="55443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타원 21"/>
            <p:cNvSpPr/>
            <p:nvPr/>
          </p:nvSpPr>
          <p:spPr>
            <a:xfrm>
              <a:off x="621689" y="1941119"/>
              <a:ext cx="743846" cy="715893"/>
            </a:xfrm>
            <a:prstGeom prst="ellipse">
              <a:avLst/>
            </a:prstGeom>
            <a:solidFill>
              <a:srgbClr val="0176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 smtClean="0">
                  <a:solidFill>
                    <a:prstClr val="white"/>
                  </a:solidFill>
                  <a:latin typeface="+mn-ea"/>
                </a:rPr>
                <a:t>QGIS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627171" y="4106436"/>
              <a:ext cx="743846" cy="715893"/>
            </a:xfrm>
            <a:prstGeom prst="ellipse">
              <a:avLst/>
            </a:prstGeom>
            <a:solidFill>
              <a:srgbClr val="0176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1600" kern="0" dirty="0" smtClean="0">
                  <a:solidFill>
                    <a:prstClr val="white"/>
                  </a:solidFill>
                  <a:latin typeface="+mn-ea"/>
                </a:rPr>
                <a:t>IDE</a:t>
              </a: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</a:endParaRPr>
            </a:p>
          </p:txBody>
        </p:sp>
        <p:sp>
          <p:nvSpPr>
            <p:cNvPr id="24" name="타원 23"/>
            <p:cNvSpPr/>
            <p:nvPr/>
          </p:nvSpPr>
          <p:spPr>
            <a:xfrm>
              <a:off x="621689" y="6123322"/>
              <a:ext cx="743846" cy="715893"/>
            </a:xfrm>
            <a:prstGeom prst="ellipse">
              <a:avLst/>
            </a:prstGeom>
            <a:solidFill>
              <a:srgbClr val="0176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rIns="0" rtlCol="0" anchor="ctr">
              <a:norm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+mn-ea"/>
                </a:rPr>
                <a:t>Code</a:t>
              </a: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2229639" y="3657230"/>
            <a:ext cx="2954548" cy="56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IDE </a:t>
            </a:r>
            <a:r>
              <a:rPr lang="ko-KR" altLang="en-US" dirty="0" smtClean="0"/>
              <a:t>설치</a:t>
            </a:r>
            <a:endParaRPr lang="ko-KR" altLang="en-US" dirty="0"/>
          </a:p>
        </p:txBody>
      </p:sp>
      <p:sp>
        <p:nvSpPr>
          <p:cNvPr id="30" name="직사각형 29"/>
          <p:cNvSpPr/>
          <p:nvPr/>
        </p:nvSpPr>
        <p:spPr>
          <a:xfrm>
            <a:off x="2229639" y="5439899"/>
            <a:ext cx="2954548" cy="566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개발합시다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cxnSp>
        <p:nvCxnSpPr>
          <p:cNvPr id="31" name="직선 화살표 연결선 30"/>
          <p:cNvCxnSpPr>
            <a:stCxn id="14" idx="2"/>
            <a:endCxn id="29" idx="0"/>
          </p:cNvCxnSpPr>
          <p:nvPr/>
        </p:nvCxnSpPr>
        <p:spPr>
          <a:xfrm>
            <a:off x="3706913" y="2206471"/>
            <a:ext cx="0" cy="145075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29" idx="2"/>
            <a:endCxn id="30" idx="0"/>
          </p:cNvCxnSpPr>
          <p:nvPr/>
        </p:nvCxnSpPr>
        <p:spPr>
          <a:xfrm>
            <a:off x="3706913" y="4223250"/>
            <a:ext cx="0" cy="121664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646" y="3283025"/>
            <a:ext cx="523864" cy="45347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322" y="3247076"/>
            <a:ext cx="553678" cy="507077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401" y="3245544"/>
            <a:ext cx="528433" cy="52843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418" y="3983046"/>
            <a:ext cx="498819" cy="498819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640" y="3971194"/>
            <a:ext cx="552135" cy="55213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34" y="3988925"/>
            <a:ext cx="492940" cy="49294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6557610" y="1681741"/>
            <a:ext cx="1338365" cy="48344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26" y="5043633"/>
            <a:ext cx="2534151" cy="1358551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172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QGIS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개발환경 설정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QGIS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의 이해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8130615" y="805998"/>
            <a:ext cx="1364797" cy="494631"/>
          </a:xfrm>
          <a:prstGeom prst="rect">
            <a:avLst/>
          </a:prstGeom>
        </p:spPr>
      </p:pic>
      <p:sp>
        <p:nvSpPr>
          <p:cNvPr id="14" name="내용 개체 틀 1">
            <a:extLst>
              <a:ext uri="{FF2B5EF4-FFF2-40B4-BE49-F238E27FC236}">
                <a16:creationId xmlns:a16="http://schemas.microsoft.com/office/drawing/2014/main" xmlns="" id="{B3BEBE64-F21D-4C41-8F65-6D81D3EEE4BF}"/>
              </a:ext>
            </a:extLst>
          </p:cNvPr>
          <p:cNvSpPr txBox="1">
            <a:spLocks/>
          </p:cNvSpPr>
          <p:nvPr/>
        </p:nvSpPr>
        <p:spPr>
          <a:xfrm>
            <a:off x="452438" y="1382736"/>
            <a:ext cx="9005886" cy="510696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/>
              <a:t>QGIS – </a:t>
            </a:r>
            <a:r>
              <a:rPr lang="en-US" altLang="ko-KR" b="1" dirty="0" smtClean="0">
                <a:hlinkClick r:id="rId4"/>
              </a:rPr>
              <a:t>http://qgis.org</a:t>
            </a:r>
            <a:r>
              <a:rPr lang="en-US" altLang="ko-KR" b="1" dirty="0" smtClean="0"/>
              <a:t> </a:t>
            </a:r>
          </a:p>
          <a:p>
            <a:pPr lvl="1"/>
            <a:r>
              <a:rPr lang="ko-KR" altLang="en-US" dirty="0" smtClean="0"/>
              <a:t>무료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오픈소스 </a:t>
            </a:r>
            <a:r>
              <a:rPr lang="en-US" altLang="ko-KR" dirty="0" smtClean="0"/>
              <a:t>GIS </a:t>
            </a:r>
            <a:r>
              <a:rPr lang="ko-KR" altLang="en-US" dirty="0" smtClean="0"/>
              <a:t>소프트웨어 </a:t>
            </a:r>
            <a:r>
              <a:rPr lang="en-US" altLang="ko-KR" dirty="0" smtClean="0"/>
              <a:t>(QGIS </a:t>
            </a:r>
            <a:r>
              <a:rPr lang="ko-KR" altLang="en-US" dirty="0" err="1" smtClean="0"/>
              <a:t>데스크탑이</a:t>
            </a:r>
            <a:r>
              <a:rPr lang="ko-KR" altLang="en-US" dirty="0" smtClean="0"/>
              <a:t> 대표적인 애플리케이션</a:t>
            </a:r>
            <a:r>
              <a:rPr lang="en-US" altLang="ko-KR" dirty="0" smtClean="0"/>
              <a:t>)  </a:t>
            </a:r>
          </a:p>
          <a:p>
            <a:pPr lvl="1"/>
            <a:r>
              <a:rPr lang="ko-KR" altLang="en-US" dirty="0" smtClean="0"/>
              <a:t>공간정보</a:t>
            </a:r>
            <a:r>
              <a:rPr lang="en-US" altLang="ko-KR" dirty="0" smtClean="0"/>
              <a:t>(GIS) </a:t>
            </a:r>
            <a:r>
              <a:rPr lang="ko-KR" altLang="en-US" dirty="0" smtClean="0"/>
              <a:t>데이터 시각화</a:t>
            </a:r>
            <a:r>
              <a:rPr lang="en-US" altLang="ko-KR" dirty="0" smtClean="0"/>
              <a:t>, </a:t>
            </a:r>
            <a:r>
              <a:rPr lang="ko-KR" altLang="en-US" dirty="0" smtClean="0"/>
              <a:t>편집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 운영체제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윈도우</a:t>
            </a:r>
            <a:r>
              <a:rPr lang="en-US" altLang="ko-KR" dirty="0" smtClean="0"/>
              <a:t>, Mac OS X, </a:t>
            </a:r>
            <a:r>
              <a:rPr lang="ko-KR" altLang="en-US" dirty="0" err="1" smtClean="0"/>
              <a:t>리눅스</a:t>
            </a:r>
            <a:r>
              <a:rPr lang="en-US" altLang="ko-KR" dirty="0" smtClean="0"/>
              <a:t>, BSD,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C++, Python, </a:t>
            </a:r>
            <a:r>
              <a:rPr lang="en-US" altLang="ko-KR" dirty="0" err="1" smtClean="0"/>
              <a:t>Qt</a:t>
            </a:r>
            <a:r>
              <a:rPr lang="en-US" altLang="ko-KR" dirty="0" smtClean="0"/>
              <a:t> </a:t>
            </a:r>
            <a:r>
              <a:rPr lang="ko-KR" altLang="en-US" dirty="0" smtClean="0"/>
              <a:t>로써 개발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</a:t>
            </a:r>
            <a:r>
              <a:rPr lang="ko-KR" altLang="en-US" dirty="0" err="1" smtClean="0"/>
              <a:t>플러그인에</a:t>
            </a:r>
            <a:r>
              <a:rPr lang="ko-KR" altLang="en-US" dirty="0" smtClean="0"/>
              <a:t> 의해 기능 확장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타 오픈소스 </a:t>
            </a:r>
            <a:r>
              <a:rPr lang="en-US" altLang="ko-KR" dirty="0" smtClean="0"/>
              <a:t>GIS</a:t>
            </a:r>
            <a:r>
              <a:rPr lang="ko-KR" altLang="en-US" dirty="0" smtClean="0"/>
              <a:t>인 </a:t>
            </a:r>
            <a:r>
              <a:rPr lang="en-US" altLang="ko-KR" dirty="0" smtClean="0"/>
              <a:t>PostGIS, GRASS, </a:t>
            </a:r>
            <a:r>
              <a:rPr lang="en-US" altLang="ko-KR" dirty="0" err="1" smtClean="0"/>
              <a:t>MapServer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등과 용이한 통합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b="1" dirty="0" smtClean="0"/>
              <a:t>배경</a:t>
            </a:r>
            <a:endParaRPr lang="en-US" altLang="ko-KR" b="1" dirty="0" smtClean="0"/>
          </a:p>
          <a:p>
            <a:pPr lvl="1"/>
            <a:r>
              <a:rPr lang="en-US" altLang="ko-KR" dirty="0" smtClean="0"/>
              <a:t>2002. 7. </a:t>
            </a:r>
            <a:r>
              <a:rPr lang="ko-KR" altLang="en-US" dirty="0" smtClean="0"/>
              <a:t>개발 </a:t>
            </a:r>
            <a:r>
              <a:rPr lang="en-US" altLang="ko-KR" dirty="0" smtClean="0"/>
              <a:t>(Gary Sherman), Quantum GIS</a:t>
            </a:r>
            <a:r>
              <a:rPr lang="ko-KR" altLang="en-US" dirty="0" smtClean="0"/>
              <a:t>로 명칭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2009. 1. 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 1.0 </a:t>
            </a:r>
            <a:r>
              <a:rPr lang="ko-KR" altLang="en-US" dirty="0" smtClean="0"/>
              <a:t>출시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2016. 10. </a:t>
            </a:r>
            <a:r>
              <a:rPr lang="ko-KR" altLang="en-US" dirty="0" smtClean="0"/>
              <a:t>버전</a:t>
            </a:r>
            <a:r>
              <a:rPr lang="en-US" altLang="ko-KR" dirty="0" smtClean="0"/>
              <a:t> 2.18 (Las Palmas) </a:t>
            </a:r>
            <a:r>
              <a:rPr lang="ko-KR" altLang="en-US" dirty="0" smtClean="0"/>
              <a:t>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2018. 2.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3.0 (Girona) </a:t>
            </a:r>
            <a:r>
              <a:rPr lang="ko-KR" altLang="en-US" dirty="0" smtClean="0"/>
              <a:t>출시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2018. 10. </a:t>
            </a:r>
            <a:r>
              <a:rPr lang="ko-KR" altLang="en-US" dirty="0" smtClean="0"/>
              <a:t>버전 </a:t>
            </a:r>
            <a:r>
              <a:rPr lang="en-US" altLang="ko-KR" dirty="0" smtClean="0"/>
              <a:t>3.4 (Madeira) </a:t>
            </a:r>
            <a:r>
              <a:rPr lang="ko-KR" altLang="en-US" dirty="0" smtClean="0"/>
              <a:t>출시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자발적 참여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개발자에 의해 개발관리가 이루어짐 </a:t>
            </a:r>
            <a:r>
              <a:rPr lang="en-US" altLang="ko-KR" dirty="0" smtClean="0"/>
              <a:t>(</a:t>
            </a:r>
            <a:r>
              <a:rPr lang="ko-KR" altLang="en-US" dirty="0" smtClean="0"/>
              <a:t>소스코드 관리체계</a:t>
            </a:r>
            <a:r>
              <a:rPr lang="en-US" altLang="ko-KR" dirty="0" smtClean="0"/>
              <a:t>: GitHub) </a:t>
            </a:r>
          </a:p>
          <a:p>
            <a:pPr lvl="1"/>
            <a:endParaRPr lang="en-US" altLang="ko-KR" dirty="0" smtClean="0"/>
          </a:p>
          <a:p>
            <a:r>
              <a:rPr lang="ko-KR" altLang="en-US" b="1" dirty="0" smtClean="0"/>
              <a:t>라이선스</a:t>
            </a:r>
            <a:r>
              <a:rPr lang="en-US" altLang="ko-KR" b="1" dirty="0" smtClean="0"/>
              <a:t>:  GNU GPL (</a:t>
            </a:r>
            <a:r>
              <a:rPr lang="ko-KR" altLang="en-US" b="1" dirty="0" smtClean="0"/>
              <a:t>무료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자유롭게 수정 가능</a:t>
            </a:r>
            <a:r>
              <a:rPr lang="en-US" altLang="ko-KR" b="1" dirty="0" smtClean="0"/>
              <a:t>) </a:t>
            </a:r>
          </a:p>
          <a:p>
            <a:pPr lvl="1"/>
            <a:endParaRPr lang="en-US" altLang="ko-KR" dirty="0" smtClean="0"/>
          </a:p>
          <a:p>
            <a:r>
              <a:rPr lang="en-US" altLang="ko-KR" b="1" dirty="0" smtClean="0"/>
              <a:t>Long</a:t>
            </a:r>
            <a:r>
              <a:rPr lang="ko-KR" altLang="en-US" b="1" dirty="0" smtClean="0"/>
              <a:t> </a:t>
            </a:r>
            <a:r>
              <a:rPr lang="en-US" altLang="ko-KR" b="1" dirty="0" smtClean="0"/>
              <a:t>Term Release (LTR) </a:t>
            </a:r>
          </a:p>
          <a:p>
            <a:pPr lvl="1"/>
            <a:r>
              <a:rPr lang="ko-KR" altLang="en-US" dirty="0" smtClean="0"/>
              <a:t>안정적이며 버그 수정과 기능개선을 지속적으로 보장하는 버전을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지칭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버전 </a:t>
            </a:r>
            <a:r>
              <a:rPr lang="en-US" altLang="ko-KR" dirty="0" smtClean="0"/>
              <a:t>3.22</a:t>
            </a:r>
            <a:r>
              <a:rPr lang="ko-KR" altLang="en-US" dirty="0" smtClean="0"/>
              <a:t> </a:t>
            </a:r>
            <a:r>
              <a:rPr lang="en-US" altLang="ko-KR" dirty="0" smtClean="0"/>
              <a:t>(2022.08 </a:t>
            </a:r>
            <a:r>
              <a:rPr lang="ko-KR" altLang="en-US" dirty="0" smtClean="0"/>
              <a:t>현재 </a:t>
            </a:r>
            <a:r>
              <a:rPr lang="en-US" altLang="ko-KR" dirty="0" smtClean="0"/>
              <a:t>LTR)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84325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QGIS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개발환경 설정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Lucida Calligraphy" panose="03010101010101010101" pitchFamily="66" charset="0"/>
                  <a:cs typeface="맑은 고딕"/>
                </a:rPr>
                <a:t>Appendix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:  Gary Sherman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10" name="Picture 2" descr="Gary Sher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27" y="1093224"/>
            <a:ext cx="1905000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452437" y="1416326"/>
            <a:ext cx="9005887" cy="50733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QGIS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개발을 처음 착수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현재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Locate Press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편집장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(2013. 5 –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현재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오픈소스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GIS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영역 서적 발간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현재 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GeoApt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대표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(2011. 4 –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현재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오픈소스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GIS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컨설팅 서비스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응용프로그램 개발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QGIS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교육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FOSS4G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기여한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공로로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OSGeo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로부터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2014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Sol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Katz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’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Award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수상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경력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미국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Bureau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of Land Management,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관리자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&amp;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프로그래머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(2001 – 2011)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Esri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Senior Technical Analyst (1998 – 2001)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University of Alaska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졸업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학사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석사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1976 – 1981)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저서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공저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): Geospatial Power Tools – Open Source GDAL/OGR Command Line Utilities, Locate Press (2013)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출처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Linkedin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&lt;Gary Sherman&gt;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11267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QGIS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개발환경 설정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여러 가지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QGIS 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애플리케이션 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15</a:t>
            </a:fld>
            <a:endParaRPr lang="ko-KR" altLang="en-US"/>
          </a:p>
        </p:txBody>
      </p:sp>
      <p:pic>
        <p:nvPicPr>
          <p:cNvPr id="11" name="Picture 2" descr="QGIS Desk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55" y="1364953"/>
            <a:ext cx="3502703" cy="27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GIS Brows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039" y="2012654"/>
            <a:ext cx="3502703" cy="27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QGIS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763" y="2636169"/>
            <a:ext cx="3502703" cy="27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QGIS Web Cli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63" y="3536950"/>
            <a:ext cx="3502703" cy="247361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QGIS Androi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21" y="4177463"/>
            <a:ext cx="3743945" cy="23399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860137" y="1570656"/>
            <a:ext cx="2891850" cy="410850"/>
            <a:chOff x="2411760" y="909951"/>
            <a:chExt cx="2891850" cy="410850"/>
          </a:xfrm>
        </p:grpSpPr>
        <p:cxnSp>
          <p:nvCxnSpPr>
            <p:cNvPr id="18" name="직선 화살표 연결선 17"/>
            <p:cNvCxnSpPr>
              <a:cxnSpLocks/>
            </p:cNvCxnSpPr>
            <p:nvPr/>
          </p:nvCxnSpPr>
          <p:spPr>
            <a:xfrm flipH="1">
              <a:off x="2411760" y="1124744"/>
              <a:ext cx="468052" cy="196057"/>
            </a:xfrm>
            <a:prstGeom prst="straightConnector1">
              <a:avLst/>
            </a:prstGeom>
            <a:ln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905197" y="909951"/>
              <a:ext cx="239841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간단히 </a:t>
              </a:r>
              <a:r>
                <a:rPr lang="en-US" altLang="ko-KR" sz="1000" dirty="0"/>
                <a:t>QGIS</a:t>
              </a:r>
              <a:r>
                <a:rPr lang="ko-KR" altLang="en-US" sz="1000" dirty="0"/>
                <a:t>라고 하는 경우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바로 이것</a:t>
              </a: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>
          <a:xfrm>
            <a:off x="594531" y="1633995"/>
            <a:ext cx="8819535" cy="46674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dirty="0" smtClean="0"/>
              <a:t>QGIS </a:t>
            </a:r>
            <a:r>
              <a:rPr lang="ko-KR" altLang="en-US" dirty="0" smtClean="0"/>
              <a:t>데스크톱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QGIS</a:t>
            </a:r>
            <a:r>
              <a:rPr lang="ko-KR" altLang="en-US" dirty="0" smtClean="0"/>
              <a:t> 브라우저</a:t>
            </a:r>
            <a:r>
              <a:rPr lang="en-US" altLang="ko-KR" dirty="0" smtClean="0"/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/>
              <a:t>QGIS </a:t>
            </a:r>
            <a:r>
              <a:rPr lang="ko-KR" altLang="en-US" dirty="0" smtClean="0"/>
              <a:t>서버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QGIS </a:t>
            </a:r>
            <a:r>
              <a:rPr lang="ko-KR" altLang="en-US" dirty="0" smtClean="0"/>
              <a:t>웹 클라이언트</a:t>
            </a:r>
            <a:endParaRPr lang="en-US" altLang="ko-KR" dirty="0" smtClean="0"/>
          </a:p>
          <a:p>
            <a:pPr>
              <a:lnSpc>
                <a:spcPct val="200000"/>
              </a:lnSpc>
            </a:pPr>
            <a:r>
              <a:rPr lang="en-US" altLang="ko-KR" dirty="0" smtClean="0"/>
              <a:t>QGIS </a:t>
            </a:r>
            <a:r>
              <a:rPr lang="ko-KR" altLang="en-US" dirty="0" err="1" smtClean="0"/>
              <a:t>안드로이드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8277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QGIS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개발환경 설정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QGIS LTR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버전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4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0" name="내용 개체 틀 1">
            <a:extLst>
              <a:ext uri="{FF2B5EF4-FFF2-40B4-BE49-F238E27FC236}">
                <a16:creationId xmlns:a16="http://schemas.microsoft.com/office/drawing/2014/main" xmlns="" id="{BA1AD992-EE6F-4D85-94F6-06F98B7842BD}"/>
              </a:ext>
            </a:extLst>
          </p:cNvPr>
          <p:cNvSpPr txBox="1">
            <a:spLocks/>
          </p:cNvSpPr>
          <p:nvPr/>
        </p:nvSpPr>
        <p:spPr>
          <a:xfrm>
            <a:off x="342999" y="1257437"/>
            <a:ext cx="8819535" cy="190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QGIS </a:t>
            </a:r>
            <a:r>
              <a:rPr lang="ko-KR" altLang="en-US" dirty="0"/>
              <a:t>홈페이지</a:t>
            </a:r>
            <a:r>
              <a:rPr lang="en-US" altLang="ko-KR" dirty="0"/>
              <a:t> – </a:t>
            </a:r>
            <a:r>
              <a:rPr lang="en-US" altLang="ko-KR" dirty="0">
                <a:hlinkClick r:id="rId3"/>
              </a:rPr>
              <a:t>http://qgis.org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소프트웨어 다운로드</a:t>
            </a:r>
            <a:endParaRPr lang="en-US" altLang="ko-KR" dirty="0"/>
          </a:p>
          <a:p>
            <a:pPr lvl="1"/>
            <a:r>
              <a:rPr lang="ko-KR" altLang="en-US" dirty="0"/>
              <a:t>사용자 지침서</a:t>
            </a:r>
            <a:endParaRPr lang="en-US" altLang="ko-KR" dirty="0"/>
          </a:p>
          <a:p>
            <a:pPr lvl="1"/>
            <a:r>
              <a:rPr lang="ko-KR" altLang="en-US" dirty="0"/>
              <a:t>교육 교재 </a:t>
            </a:r>
            <a:endParaRPr lang="en-US" altLang="ko-KR" dirty="0"/>
          </a:p>
          <a:p>
            <a:pPr lvl="1"/>
            <a:r>
              <a:rPr lang="ko-KR" altLang="en-US" dirty="0"/>
              <a:t>케이스 스터디 </a:t>
            </a:r>
            <a:r>
              <a:rPr lang="en-US" altLang="ko-KR" dirty="0"/>
              <a:t>(</a:t>
            </a:r>
            <a:r>
              <a:rPr lang="ko-KR" altLang="en-US" dirty="0"/>
              <a:t>모범 사례</a:t>
            </a:r>
            <a:r>
              <a:rPr lang="en-US" altLang="ko-KR" dirty="0"/>
              <a:t>)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1B869486-7B2F-43DD-BF90-B543EB228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634" y="4927910"/>
            <a:ext cx="3352906" cy="14556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내용 개체 틀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191" y="2936515"/>
            <a:ext cx="3337349" cy="14222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1489" y="2936514"/>
            <a:ext cx="3356266" cy="142229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7"/>
          <a:srcRect b="8383"/>
          <a:stretch/>
        </p:blipFill>
        <p:spPr>
          <a:xfrm>
            <a:off x="5697611" y="4941192"/>
            <a:ext cx="3324023" cy="14556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2" descr="https://qgisblog.files.wordpress.com/2021/10/splash322.png?w=102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860" y="3647660"/>
            <a:ext cx="3510280" cy="167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8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QGIS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개발환경 설정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QGIS 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사용환경 구성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5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부제목 3"/>
          <p:cNvSpPr txBox="1">
            <a:spLocks/>
          </p:cNvSpPr>
          <p:nvPr/>
        </p:nvSpPr>
        <p:spPr>
          <a:xfrm>
            <a:off x="419200" y="1169315"/>
            <a:ext cx="9408587" cy="1166449"/>
          </a:xfrm>
          <a:prstGeom prst="rect">
            <a:avLst/>
          </a:prstGeom>
        </p:spPr>
        <p:txBody>
          <a:bodyPr/>
          <a:lstStyle>
            <a:lvl1pPr marL="0" indent="0" algn="l" defTabSz="914392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5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2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87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83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78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75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70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65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25000"/>
              </a:lnSpc>
              <a:spcBef>
                <a:spcPts val="0"/>
              </a:spcBef>
              <a:buSzPct val="100000"/>
              <a:defRPr/>
            </a:pPr>
            <a:r>
              <a:rPr lang="en-US" altLang="ko-KR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QGIS SW </a:t>
            </a:r>
            <a:r>
              <a:rPr lang="ko-KR" altLang="en-US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다운로드</a:t>
            </a:r>
            <a:endParaRPr lang="en-US" altLang="ko-KR" smtClean="0">
              <a:solidFill>
                <a:sysClr val="windowText" lastClr="000000"/>
              </a:solidFill>
              <a:latin typeface="맑은 고딕" panose="020B0503020000020004" pitchFamily="50" charset="-127"/>
            </a:endParaRPr>
          </a:p>
          <a:p>
            <a:pPr marL="681038" lvl="1" indent="-255588" algn="l" defTabSz="914400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/>
            </a:pPr>
            <a:r>
              <a:rPr lang="en-US" altLang="ko-KR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홈페이지</a:t>
            </a:r>
            <a:r>
              <a:rPr lang="en-US" altLang="ko-KR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 [</a:t>
            </a:r>
            <a:r>
              <a:rPr lang="ko-KR" altLang="en-US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지금 다운로드</a:t>
            </a:r>
            <a:r>
              <a:rPr lang="en-US" altLang="ko-KR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] </a:t>
            </a:r>
            <a:r>
              <a:rPr lang="ko-KR" altLang="en-US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클릭 </a:t>
            </a:r>
            <a:r>
              <a:rPr lang="ko-KR" altLang="en-US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 </a:t>
            </a:r>
            <a:r>
              <a:rPr lang="en-US" altLang="ko-KR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sym typeface="Wingdings" panose="05000000000000000000" pitchFamily="2" charset="2"/>
                <a:hlinkClick r:id="rId3"/>
              </a:rPr>
              <a:t>http://qgis.org/ko/site/forusers/download.html</a:t>
            </a:r>
            <a:r>
              <a:rPr lang="en-US" altLang="ko-KR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 </a:t>
            </a:r>
          </a:p>
          <a:p>
            <a:pPr marL="681038" lvl="1" indent="-255588" algn="l" defTabSz="914400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/>
            </a:pPr>
            <a:r>
              <a:rPr lang="ko-KR" altLang="en-US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사용자 운영체제 및 요건에 맞는 버전을 선택하여</a:t>
            </a:r>
            <a:r>
              <a:rPr lang="en-US" altLang="ko-KR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solidFill>
                  <a:sysClr val="windowText" lastClr="000000"/>
                </a:solidFill>
                <a:latin typeface="맑은 고딕" panose="020B0503020000020004" pitchFamily="50" charset="-127"/>
                <a:sym typeface="Wingdings" panose="05000000000000000000" pitchFamily="2" charset="2"/>
              </a:rPr>
              <a:t>클릭</a:t>
            </a:r>
            <a:endParaRPr lang="ko-KR" altLang="en-US" sz="1400" b="1" dirty="0">
              <a:solidFill>
                <a:sysClr val="windowText" lastClr="000000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8" y="2221389"/>
            <a:ext cx="6979600" cy="215771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66143" y="2690737"/>
            <a:ext cx="5592181" cy="3798963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xmlns="" id="{D36B1117-8C6E-4739-8D69-1943107E17FC}"/>
              </a:ext>
            </a:extLst>
          </p:cNvPr>
          <p:cNvGrpSpPr/>
          <p:nvPr/>
        </p:nvGrpSpPr>
        <p:grpSpPr>
          <a:xfrm>
            <a:off x="1473526" y="5223448"/>
            <a:ext cx="7534572" cy="1211835"/>
            <a:chOff x="859716" y="4021940"/>
            <a:chExt cx="7534572" cy="1211835"/>
          </a:xfrm>
        </p:grpSpPr>
        <p:sp>
          <p:nvSpPr>
            <p:cNvPr id="16" name="모서리가 둥근 직사각형 9">
              <a:extLst>
                <a:ext uri="{FF2B5EF4-FFF2-40B4-BE49-F238E27FC236}">
                  <a16:creationId xmlns:a16="http://schemas.microsoft.com/office/drawing/2014/main" xmlns="" id="{B92E21EB-4D93-40AF-8A05-FC8D6E62E391}"/>
                </a:ext>
              </a:extLst>
            </p:cNvPr>
            <p:cNvSpPr/>
            <p:nvPr/>
          </p:nvSpPr>
          <p:spPr>
            <a:xfrm>
              <a:off x="3316812" y="4496455"/>
              <a:ext cx="5077476" cy="73732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E9BED147-D7A5-4EFC-B3ED-20167BD587DD}"/>
                </a:ext>
              </a:extLst>
            </p:cNvPr>
            <p:cNvSpPr txBox="1"/>
            <p:nvPr/>
          </p:nvSpPr>
          <p:spPr>
            <a:xfrm>
              <a:off x="859716" y="4021940"/>
              <a:ext cx="23762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28588">
                <a:buFont typeface="Arial" panose="020B0604020202020204" pitchFamily="34" charset="0"/>
                <a:buChar char="•"/>
              </a:pPr>
              <a:r>
                <a:rPr lang="ko-KR" altLang="en-US" sz="1200" b="1" dirty="0"/>
                <a:t>윈도우용</a:t>
              </a:r>
              <a:endParaRPr lang="en-US" altLang="ko-KR" sz="1200" b="1" dirty="0"/>
            </a:p>
            <a:p>
              <a:pPr marL="171450" indent="-128588">
                <a:buFont typeface="Arial" panose="020B0604020202020204" pitchFamily="34" charset="0"/>
                <a:buChar char="•"/>
              </a:pPr>
              <a:r>
                <a:rPr lang="en-US" altLang="ko-KR" sz="1200" b="1" dirty="0" smtClean="0"/>
                <a:t>3.22 </a:t>
              </a:r>
              <a:r>
                <a:rPr lang="ko-KR" altLang="en-US" sz="1200" b="1" dirty="0"/>
                <a:t>버전 </a:t>
              </a:r>
              <a:r>
                <a:rPr lang="en-US" altLang="ko-KR" sz="1200" b="1" dirty="0"/>
                <a:t>64-bit</a:t>
              </a:r>
              <a:r>
                <a:rPr lang="ko-KR" altLang="en-US" sz="1200" b="1" dirty="0"/>
                <a:t> </a:t>
              </a:r>
              <a:endParaRPr lang="en-US" altLang="ko-KR" sz="1200" b="1" dirty="0"/>
            </a:p>
            <a:p>
              <a:pPr marL="42862"/>
              <a:r>
                <a:rPr lang="ko-KR" altLang="en-US" sz="1200" dirty="0" err="1"/>
                <a:t>를</a:t>
              </a:r>
              <a:r>
                <a:rPr lang="en-US" altLang="ko-KR" sz="1200" dirty="0"/>
                <a:t> </a:t>
              </a:r>
              <a:r>
                <a:rPr lang="ko-KR" altLang="en-US" sz="1200" dirty="0"/>
                <a:t>기준으로 설명</a:t>
              </a:r>
            </a:p>
          </p:txBody>
        </p: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xmlns="" id="{D4BD2D45-CC4F-473A-B49E-8A6FE2C8182E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 flipV="1">
              <a:off x="1840648" y="4802489"/>
              <a:ext cx="1476164" cy="62626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9986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QGIS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개발환경 설정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QGIS 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주요 기능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6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https://</a:t>
            </a:r>
            <a:r>
              <a:rPr lang="en-US" altLang="ko-KR" sz="11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docs.qgis.org/3.16/ko/docs/user_manual/preamble/features.html</a:t>
            </a:r>
            <a:endParaRPr lang="en-US" altLang="ko-KR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6CF9E270-32FC-4C1F-B8B7-AACABDE566EF}"/>
              </a:ext>
            </a:extLst>
          </p:cNvPr>
          <p:cNvGrpSpPr/>
          <p:nvPr/>
        </p:nvGrpSpPr>
        <p:grpSpPr>
          <a:xfrm>
            <a:off x="854765" y="1869071"/>
            <a:ext cx="7921487" cy="4716524"/>
            <a:chOff x="1670686" y="1761059"/>
            <a:chExt cx="6120680" cy="4716524"/>
          </a:xfrm>
        </p:grpSpPr>
        <p:graphicFrame>
          <p:nvGraphicFramePr>
            <p:cNvPr id="21" name="다이어그램 20">
              <a:extLst>
                <a:ext uri="{FF2B5EF4-FFF2-40B4-BE49-F238E27FC236}">
                  <a16:creationId xmlns:a16="http://schemas.microsoft.com/office/drawing/2014/main" xmlns="" id="{9DB88A51-346D-4A8E-A1F9-2EB9E5B6435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877451260"/>
                </p:ext>
              </p:extLst>
            </p:nvPr>
          </p:nvGraphicFramePr>
          <p:xfrm>
            <a:off x="1670686" y="1761059"/>
            <a:ext cx="6120680" cy="471652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73B22815-619F-40A4-9558-7FEE27B900BA}"/>
                </a:ext>
              </a:extLst>
            </p:cNvPr>
            <p:cNvSpPr txBox="1"/>
            <p:nvPr/>
          </p:nvSpPr>
          <p:spPr>
            <a:xfrm>
              <a:off x="4365963" y="2118256"/>
              <a:ext cx="723275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400" b="1" dirty="0"/>
                <a:t>데이터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보기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05A8D2D9-5801-4374-8877-62B6B05D489B}"/>
                </a:ext>
              </a:extLst>
            </p:cNvPr>
            <p:cNvSpPr txBox="1"/>
            <p:nvPr/>
          </p:nvSpPr>
          <p:spPr>
            <a:xfrm>
              <a:off x="5278663" y="2802323"/>
              <a:ext cx="1165675" cy="52322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/>
                <a:t>데이터 탐색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및 지도제작</a:t>
              </a:r>
              <a:endParaRPr lang="en-US" altLang="ko-KR" sz="1400" b="1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2C5D448-4BDB-4700-8273-D4AE044326C4}"/>
                </a:ext>
              </a:extLst>
            </p:cNvPr>
            <p:cNvSpPr txBox="1"/>
            <p:nvPr/>
          </p:nvSpPr>
          <p:spPr>
            <a:xfrm>
              <a:off x="5545510" y="4273534"/>
              <a:ext cx="1165675" cy="7128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/>
                <a:t>데이터 생성</a:t>
              </a:r>
              <a:r>
                <a:rPr lang="en-US" altLang="ko-KR" sz="1400" b="1" dirty="0"/>
                <a:t>, </a:t>
              </a:r>
              <a:r>
                <a:rPr lang="ko-KR" altLang="en-US" sz="1400" b="1" dirty="0"/>
                <a:t>편집</a:t>
              </a:r>
              <a:r>
                <a:rPr lang="en-US" altLang="ko-KR" sz="1400" b="1" dirty="0"/>
                <a:t>, </a:t>
              </a:r>
              <a:r>
                <a:rPr lang="ko-KR" altLang="en-US" sz="1400" b="1" dirty="0"/>
                <a:t>관리</a:t>
              </a:r>
              <a:r>
                <a:rPr lang="en-US" altLang="ko-KR" sz="1400" b="1" dirty="0"/>
                <a:t>,</a:t>
              </a:r>
            </a:p>
            <a:p>
              <a:pPr algn="ctr"/>
              <a:r>
                <a:rPr lang="ko-KR" altLang="en-US" sz="1400" b="1" dirty="0"/>
                <a:t>내보내기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xmlns="" id="{AE0E07B0-E686-4424-849F-725A543BC184}"/>
                </a:ext>
              </a:extLst>
            </p:cNvPr>
            <p:cNvSpPr txBox="1"/>
            <p:nvPr/>
          </p:nvSpPr>
          <p:spPr>
            <a:xfrm>
              <a:off x="4818503" y="5576408"/>
              <a:ext cx="1080120" cy="52322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/>
                <a:t>데이터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분석</a:t>
              </a:r>
              <a:endParaRPr lang="en-US" altLang="ko-KR" sz="1400" b="1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xmlns="" id="{5BFD19B4-574A-403F-992F-A0BBB3C1ED1A}"/>
                </a:ext>
              </a:extLst>
            </p:cNvPr>
            <p:cNvSpPr txBox="1"/>
            <p:nvPr/>
          </p:nvSpPr>
          <p:spPr>
            <a:xfrm>
              <a:off x="3590748" y="5539952"/>
              <a:ext cx="1027285" cy="67093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/>
                <a:t>온라인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맵 발행</a:t>
              </a:r>
              <a:endParaRPr lang="en-US" altLang="ko-KR" sz="14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xmlns="" id="{473BB0C9-323D-401F-A1CF-D9F5CC84CBF4}"/>
                </a:ext>
              </a:extLst>
            </p:cNvPr>
            <p:cNvSpPr txBox="1"/>
            <p:nvPr/>
          </p:nvSpPr>
          <p:spPr>
            <a:xfrm>
              <a:off x="2807106" y="4315418"/>
              <a:ext cx="1027285" cy="67093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/>
                <a:t>플러그인을 통한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확장 기능</a:t>
              </a:r>
              <a:endParaRPr lang="en-US" altLang="ko-KR" sz="1400" b="1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C4D72B35-82A8-484E-93B4-7C0477A7FA1A}"/>
                </a:ext>
              </a:extLst>
            </p:cNvPr>
            <p:cNvSpPr txBox="1"/>
            <p:nvPr/>
          </p:nvSpPr>
          <p:spPr>
            <a:xfrm>
              <a:off x="3120939" y="2766043"/>
              <a:ext cx="1027285" cy="67093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 err="1"/>
                <a:t>파이썬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콘솔</a:t>
              </a:r>
              <a:endParaRPr lang="en-US" altLang="ko-KR" sz="1400" b="1" dirty="0"/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D9032D1A-4882-4930-896E-93738B92F7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40345" y="3774527"/>
            <a:ext cx="1094722" cy="10991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xmlns="" id="{1D984ECB-F12B-44BB-97D8-1BF3837CE029}"/>
              </a:ext>
            </a:extLst>
          </p:cNvPr>
          <p:cNvSpPr/>
          <p:nvPr/>
        </p:nvSpPr>
        <p:spPr>
          <a:xfrm>
            <a:off x="4579957" y="15290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①</a:t>
            </a:r>
            <a:endParaRPr lang="ko-KR" altLang="en-US" b="1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62D1E0F-BA93-400E-9E83-275BD9AFF207}"/>
              </a:ext>
            </a:extLst>
          </p:cNvPr>
          <p:cNvSpPr/>
          <p:nvPr/>
        </p:nvSpPr>
        <p:spPr>
          <a:xfrm>
            <a:off x="6819933" y="25128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②</a:t>
            </a:r>
            <a:endParaRPr lang="ko-KR" altLang="en-US" dirty="0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xmlns="" id="{A5709502-2C2A-4C4A-BC19-DF429940F538}"/>
              </a:ext>
            </a:extLst>
          </p:cNvPr>
          <p:cNvSpPr/>
          <p:nvPr/>
        </p:nvSpPr>
        <p:spPr>
          <a:xfrm>
            <a:off x="7255070" y="42273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③</a:t>
            </a:r>
            <a:endParaRPr lang="ko-KR" altLang="en-US" dirty="0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xmlns="" id="{19B870B9-D6C8-4F92-8C64-3AAE360C0CD6}"/>
              </a:ext>
            </a:extLst>
          </p:cNvPr>
          <p:cNvSpPr/>
          <p:nvPr/>
        </p:nvSpPr>
        <p:spPr>
          <a:xfrm>
            <a:off x="6257886" y="55766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④</a:t>
            </a:r>
            <a:endParaRPr lang="ko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E8448FC-2D86-49C0-8176-27A4A8859BD9}"/>
              </a:ext>
            </a:extLst>
          </p:cNvPr>
          <p:cNvSpPr/>
          <p:nvPr/>
        </p:nvSpPr>
        <p:spPr>
          <a:xfrm>
            <a:off x="3002268" y="55789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⑤</a:t>
            </a:r>
            <a:endParaRPr lang="ko-KR" altLang="en-US" dirty="0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79CBA59F-FC71-42A5-AD5F-00D1CA94BF81}"/>
              </a:ext>
            </a:extLst>
          </p:cNvPr>
          <p:cNvSpPr/>
          <p:nvPr/>
        </p:nvSpPr>
        <p:spPr>
          <a:xfrm>
            <a:off x="2044397" y="42273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⑥</a:t>
            </a:r>
            <a:endParaRPr lang="ko-KR" altLang="en-US" dirty="0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B592163A-5727-4599-B826-3A11AB74BEFA}"/>
              </a:ext>
            </a:extLst>
          </p:cNvPr>
          <p:cNvSpPr/>
          <p:nvPr/>
        </p:nvSpPr>
        <p:spPr>
          <a:xfrm>
            <a:off x="2523958" y="251910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맑은 고딕" panose="020B0503020000020004" pitchFamily="50" charset="-127"/>
                <a:sym typeface="Wingdings" panose="05000000000000000000" pitchFamily="2" charset="2"/>
              </a:rPr>
              <a:t>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0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4472537"/>
              </p:ext>
            </p:extLst>
          </p:nvPr>
        </p:nvGraphicFramePr>
        <p:xfrm>
          <a:off x="452438" y="1805396"/>
          <a:ext cx="9005887" cy="4738522"/>
        </p:xfrm>
        <a:graphic>
          <a:graphicData uri="http://schemas.openxmlformats.org/drawingml/2006/table">
            <a:tbl>
              <a:tblPr/>
              <a:tblGrid>
                <a:gridCol w="146780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14837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4706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84264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037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IDE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사이트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로고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Python IDLE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https://www.python.org/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pt-BR" altLang="ko-KR" sz="12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Python </a:t>
                      </a:r>
                      <a:r>
                        <a:rPr lang="ko-KR" altLang="en-US" sz="12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설치 시 기본 내장</a:t>
                      </a:r>
                      <a:endParaRPr lang="pt-BR" altLang="ko-KR" sz="12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pt-BR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Notepad++</a:t>
                      </a:r>
                      <a:endParaRPr lang="ko-KR" altLang="en-US" sz="1300" b="1" i="0" u="none" strike="noStrike" dirty="0">
                        <a:solidFill>
                          <a:schemeClr val="tx2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https://notepad-plus-plus.org/</a:t>
                      </a:r>
                      <a:endParaRPr lang="ko-KR" alt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200" spc="0" baseline="0" dirty="0" smtClean="0">
                          <a:solidFill>
                            <a:schemeClr val="tx2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무료 확장 텍스트 편집기</a:t>
                      </a:r>
                      <a:endParaRPr lang="en-US" altLang="ko-KR" sz="1200" b="1" kern="1200" spc="0" baseline="0" dirty="0" smtClean="0">
                        <a:solidFill>
                          <a:schemeClr val="tx2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 smtClean="0">
                          <a:solidFill>
                            <a:schemeClr val="tx2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Atom</a:t>
                      </a:r>
                      <a:endParaRPr lang="ko-KR" altLang="en-US" sz="1300" b="1" i="0" u="none" strike="noStrike" dirty="0">
                        <a:solidFill>
                          <a:schemeClr val="tx2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dirty="0" smtClean="0">
                          <a:solidFill>
                            <a:schemeClr val="tx2"/>
                          </a:solidFill>
                        </a:rPr>
                        <a:t>https://atom.io/</a:t>
                      </a:r>
                      <a:endParaRPr lang="ko-KR" altLang="en-US" sz="1200" b="1" i="0" u="none" strike="noStrike" dirty="0">
                        <a:solidFill>
                          <a:schemeClr val="tx2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200" spc="0" baseline="0" dirty="0" smtClean="0">
                          <a:solidFill>
                            <a:schemeClr val="tx2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Atom + autocomplete-python | </a:t>
                      </a:r>
                      <a:r>
                        <a:rPr lang="en-US" altLang="ko-KR" sz="1200" b="1" kern="1200" spc="0" baseline="0" dirty="0" err="1" smtClean="0">
                          <a:solidFill>
                            <a:schemeClr val="tx2"/>
                          </a:soli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tabnine</a:t>
                      </a:r>
                      <a:endParaRPr lang="nn-NO" altLang="ko-KR" sz="1200" b="1" kern="1200" spc="0" baseline="0" dirty="0" smtClean="0">
                        <a:solidFill>
                          <a:schemeClr val="tx2"/>
                        </a:soli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nn-NO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Visual Studio </a:t>
                      </a:r>
                    </a:p>
                    <a:p>
                      <a:pPr algn="ctr" fontAlgn="ctr"/>
                      <a:r>
                        <a:rPr lang="en-US" altLang="ko-KR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Code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https://code.visualstudio.com/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VS Code + Python Extension</a:t>
                      </a:r>
                      <a:endParaRPr lang="nn-NO" altLang="ko-KR" sz="12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nn-NO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Eclipse</a:t>
                      </a:r>
                      <a:endParaRPr lang="ko-KR" altLang="en-US" sz="1300" b="1" i="0" u="none" strike="noStrike" kern="1200" dirty="0">
                        <a:solidFill>
                          <a:schemeClr val="tx2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3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https://www.eclipse.org/</a:t>
                      </a:r>
                      <a:endParaRPr lang="ko-KR" altLang="en-US" sz="1300" b="1" i="0" u="none" strike="noStrike" kern="1200" dirty="0">
                        <a:solidFill>
                          <a:schemeClr val="tx2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+mn-cs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nn-NO" altLang="ko-KR" sz="13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Eclipse </a:t>
                      </a:r>
                      <a:r>
                        <a:rPr lang="en-US" altLang="ko-KR" sz="13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+ </a:t>
                      </a:r>
                      <a:r>
                        <a:rPr lang="nn-NO" altLang="ko-KR" sz="1300" b="1" i="0" u="none" strike="noStrike" kern="1200" dirty="0" smtClean="0">
                          <a:solidFill>
                            <a:schemeClr val="tx2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+mn-cs"/>
                        </a:rPr>
                        <a:t>PyDev for Eclipse</a:t>
                      </a: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nn-NO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PyCharm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https://www.jetbrains.com/pycharm/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커뮤니티 및 프로페셔널</a:t>
                      </a:r>
                      <a:r>
                        <a:rPr lang="en-US" altLang="ko-KR" sz="12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(</a:t>
                      </a:r>
                      <a:r>
                        <a:rPr lang="ko-KR" altLang="en-US" sz="12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유료</a:t>
                      </a:r>
                      <a:r>
                        <a:rPr lang="en-US" altLang="ko-KR" sz="12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) </a:t>
                      </a:r>
                      <a:r>
                        <a:rPr lang="ko-KR" altLang="en-US" sz="12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버전</a:t>
                      </a:r>
                      <a:endParaRPr lang="nn-NO" altLang="ko-KR" sz="12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nn-NO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62397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300" b="1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Jupyter</a:t>
                      </a:r>
                      <a:r>
                        <a:rPr lang="en-US" altLang="ko-KR" sz="1300" b="1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Notebook</a:t>
                      </a:r>
                      <a:endParaRPr lang="ko-KR" altLang="en-US" sz="13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https://jupyter.org/</a:t>
                      </a: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dirty="0" err="1" smtClean="0"/>
                        <a:t>IPython</a:t>
                      </a:r>
                      <a:r>
                        <a:rPr lang="en-US" altLang="ko-KR" sz="1200" dirty="0" smtClean="0"/>
                        <a:t>(Interactive Python) </a:t>
                      </a:r>
                      <a:r>
                        <a:rPr lang="ko-KR" altLang="en-US" sz="1200" dirty="0" smtClean="0"/>
                        <a:t>파생 프로젝트</a:t>
                      </a:r>
                      <a:endParaRPr lang="nn-NO" altLang="ko-KR" sz="12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nn-NO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72000" marR="72000" marT="36000" marB="360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03. Python IDE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개발환경 설정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여러 가지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Python IDE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600" b="1" dirty="0" smtClean="0"/>
              <a:t>Python </a:t>
            </a:r>
            <a:r>
              <a:rPr lang="en-US" altLang="ko-KR" sz="1600" b="1" dirty="0"/>
              <a:t>IDLE, </a:t>
            </a:r>
            <a:r>
              <a:rPr lang="en-US" altLang="ko-KR" sz="1600" b="1" dirty="0" smtClean="0">
                <a:solidFill>
                  <a:schemeClr val="tx2"/>
                </a:solidFill>
              </a:rPr>
              <a:t>Notepad++, Atom</a:t>
            </a:r>
            <a:r>
              <a:rPr lang="en-US" altLang="ko-KR" sz="1600" b="1" dirty="0"/>
              <a:t>, Visual Studio Code, </a:t>
            </a:r>
            <a:r>
              <a:rPr lang="en-US" altLang="ko-KR" sz="1600" b="1" dirty="0" err="1" smtClean="0"/>
              <a:t>PyCharm</a:t>
            </a:r>
            <a:r>
              <a:rPr lang="en-US" altLang="ko-KR" sz="1600" b="1" dirty="0" smtClean="0"/>
              <a:t>, </a:t>
            </a:r>
            <a:r>
              <a:rPr lang="en-US" altLang="ko-KR" sz="1600" b="1" dirty="0" err="1"/>
              <a:t>Jupyter</a:t>
            </a:r>
            <a:r>
              <a:rPr lang="en-US" altLang="ko-KR" sz="1600" b="1" dirty="0"/>
              <a:t> Notebook, Sublime Text </a:t>
            </a:r>
            <a:r>
              <a:rPr lang="ko-KR" altLang="en-US" sz="1600" b="1" dirty="0" smtClean="0"/>
              <a:t>등</a:t>
            </a:r>
            <a:endParaRPr lang="en-US" altLang="ko-KR" sz="16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728" y="5967673"/>
            <a:ext cx="439603" cy="5095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0597" y="2880789"/>
            <a:ext cx="523864" cy="45347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5690" y="3504885"/>
            <a:ext cx="553678" cy="507077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313" y="2264220"/>
            <a:ext cx="528433" cy="52843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120" y="4096446"/>
            <a:ext cx="498819" cy="49881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6462" y="4705455"/>
            <a:ext cx="552135" cy="552135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059" y="5354241"/>
            <a:ext cx="492940" cy="49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431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3194ECB-D35B-42EA-AD98-FD5EE98F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8"/>
            <a:ext cx="3818763" cy="557212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:a16="http://schemas.microsoft.com/office/drawing/2014/main" xmlns="" id="{8C9EFEC7-E1C9-4F12-A97D-FA10D72F3368}"/>
              </a:ext>
            </a:extLst>
          </p:cNvPr>
          <p:cNvSpPr txBox="1"/>
          <p:nvPr/>
        </p:nvSpPr>
        <p:spPr>
          <a:xfrm>
            <a:off x="0" y="1621093"/>
            <a:ext cx="3818763" cy="34575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pPr algn="ctr"/>
            <a:r>
              <a:rPr lang="ko-KR" altLang="en-US" sz="16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6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6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서비스 개발자 입문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xmlns="" id="{115B1357-680B-4B70-A858-0805B24D16CD}"/>
              </a:ext>
            </a:extLst>
          </p:cNvPr>
          <p:cNvSpPr txBox="1"/>
          <p:nvPr/>
        </p:nvSpPr>
        <p:spPr>
          <a:xfrm>
            <a:off x="4166504" y="1696114"/>
            <a:ext cx="3818292" cy="53041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2800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  <a:endParaRPr lang="en-US" altLang="ko-KR" sz="2800" b="1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8D95FD0C-1777-476D-87DE-16E953008137}"/>
              </a:ext>
            </a:extLst>
          </p:cNvPr>
          <p:cNvGrpSpPr/>
          <p:nvPr/>
        </p:nvGrpSpPr>
        <p:grpSpPr>
          <a:xfrm>
            <a:off x="4337625" y="2365369"/>
            <a:ext cx="4238063" cy="383927"/>
            <a:chOff x="5822753" y="2328245"/>
            <a:chExt cx="5216077" cy="47252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8AB3A616-470A-44B1-A096-AC0298626A6D}"/>
                </a:ext>
              </a:extLst>
            </p:cNvPr>
            <p:cNvSpPr/>
            <p:nvPr/>
          </p:nvSpPr>
          <p:spPr>
            <a:xfrm>
              <a:off x="5822753" y="2347549"/>
              <a:ext cx="499529" cy="45322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01</a:t>
              </a:r>
              <a:endParaRPr lang="ko-KR" altLang="en-US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xmlns="" id="{5EFDF741-1BC7-4FA3-A994-72215C4962C4}"/>
                </a:ext>
              </a:extLst>
            </p:cNvPr>
            <p:cNvSpPr txBox="1"/>
            <p:nvPr/>
          </p:nvSpPr>
          <p:spPr>
            <a:xfrm>
              <a:off x="6339394" y="2328245"/>
              <a:ext cx="4699436" cy="461129"/>
            </a:xfrm>
            <a:prstGeom prst="rect">
              <a:avLst/>
            </a:prstGeom>
            <a:noFill/>
          </p:spPr>
          <p:txBody>
            <a:bodyPr wrap="square" lIns="98567" tIns="49283" rIns="98567" bIns="49283" rtlCol="0" anchor="ctr">
              <a:spAutoFit/>
            </a:bodyPr>
            <a:lstStyle/>
            <a:p>
              <a:r>
                <a:rPr lang="ko-KR" altLang="en-US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들어가기</a:t>
              </a:r>
              <a:endParaRPr lang="en-US" altLang="ko-KR" b="1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9A80AD4D-2117-4E55-A467-3CDB6C02500E}"/>
              </a:ext>
            </a:extLst>
          </p:cNvPr>
          <p:cNvGrpSpPr/>
          <p:nvPr/>
        </p:nvGrpSpPr>
        <p:grpSpPr>
          <a:xfrm>
            <a:off x="4337625" y="2993976"/>
            <a:ext cx="4952999" cy="383925"/>
            <a:chOff x="5822753" y="2979423"/>
            <a:chExt cx="6095999" cy="472523"/>
          </a:xfrm>
        </p:grpSpPr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xmlns="" id="{8B674361-3672-4F22-A332-F0CB1BE174A0}"/>
                </a:ext>
              </a:extLst>
            </p:cNvPr>
            <p:cNvSpPr/>
            <p:nvPr/>
          </p:nvSpPr>
          <p:spPr>
            <a:xfrm>
              <a:off x="5822753" y="2998725"/>
              <a:ext cx="499529" cy="45322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02</a:t>
              </a:r>
              <a:endParaRPr lang="ko-KR" altLang="en-US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xmlns="" id="{81997E07-682E-4516-8209-76F6A319BF21}"/>
                </a:ext>
              </a:extLst>
            </p:cNvPr>
            <p:cNvSpPr txBox="1"/>
            <p:nvPr/>
          </p:nvSpPr>
          <p:spPr>
            <a:xfrm>
              <a:off x="6339393" y="2979423"/>
              <a:ext cx="5579359" cy="463418"/>
            </a:xfrm>
            <a:prstGeom prst="rect">
              <a:avLst/>
            </a:prstGeom>
            <a:noFill/>
          </p:spPr>
          <p:txBody>
            <a:bodyPr wrap="square" lIns="98567" tIns="49283" rIns="98567" bIns="49283" rtlCol="0">
              <a:spAutoFit/>
            </a:bodyPr>
            <a:lstStyle/>
            <a:p>
              <a:r>
                <a:rPr lang="en-US" altLang="ko-KR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PyQGIS </a:t>
              </a:r>
              <a:r>
                <a:rPr lang="ko-KR" altLang="en-US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개발환경 </a:t>
              </a:r>
              <a:r>
                <a:rPr lang="ko-KR" altLang="en-US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준비하기</a:t>
              </a:r>
              <a:endParaRPr lang="en-US" altLang="ko-KR" b="1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xmlns="" id="{D52E0C2D-323A-4673-B24A-C54645C39EDB}"/>
              </a:ext>
            </a:extLst>
          </p:cNvPr>
          <p:cNvGrpSpPr/>
          <p:nvPr/>
        </p:nvGrpSpPr>
        <p:grpSpPr>
          <a:xfrm>
            <a:off x="4337625" y="3622586"/>
            <a:ext cx="4952999" cy="383928"/>
            <a:chOff x="5822753" y="3668894"/>
            <a:chExt cx="6095999" cy="472526"/>
          </a:xfrm>
        </p:grpSpPr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xmlns="" id="{C1DD69E8-6BDE-471C-97AD-BA29494EA81E}"/>
                </a:ext>
              </a:extLst>
            </p:cNvPr>
            <p:cNvSpPr/>
            <p:nvPr/>
          </p:nvSpPr>
          <p:spPr>
            <a:xfrm>
              <a:off x="5822753" y="3688199"/>
              <a:ext cx="499529" cy="45322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03</a:t>
              </a:r>
              <a:endParaRPr lang="ko-KR" altLang="en-US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xmlns="" id="{DFD69188-B9EF-4914-8DBD-03E584A9EB07}"/>
                </a:ext>
              </a:extLst>
            </p:cNvPr>
            <p:cNvSpPr txBox="1"/>
            <p:nvPr/>
          </p:nvSpPr>
          <p:spPr>
            <a:xfrm>
              <a:off x="6339393" y="3668894"/>
              <a:ext cx="5579359" cy="463417"/>
            </a:xfrm>
            <a:prstGeom prst="rect">
              <a:avLst/>
            </a:prstGeom>
            <a:noFill/>
          </p:spPr>
          <p:txBody>
            <a:bodyPr wrap="square" lIns="98567" tIns="49283" rIns="98567" bIns="49283" rtlCol="0">
              <a:spAutoFit/>
            </a:bodyPr>
            <a:lstStyle/>
            <a:p>
              <a:r>
                <a:rPr lang="it-IT" altLang="ko-KR" b="1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PyQGIS </a:t>
              </a:r>
              <a:r>
                <a:rPr lang="ko-KR" altLang="en-US" b="1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이해하기</a:t>
              </a:r>
              <a:endParaRPr lang="en-US" altLang="ko-KR" b="1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93D5C758-0ECA-4A1F-94F9-CD3C1E583BF9}"/>
              </a:ext>
            </a:extLst>
          </p:cNvPr>
          <p:cNvGrpSpPr/>
          <p:nvPr/>
        </p:nvGrpSpPr>
        <p:grpSpPr>
          <a:xfrm>
            <a:off x="4337625" y="4251193"/>
            <a:ext cx="4952999" cy="383927"/>
            <a:chOff x="5822753" y="4325843"/>
            <a:chExt cx="6095999" cy="472525"/>
          </a:xfrm>
        </p:grpSpPr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xmlns="" id="{BFB6B917-A8D1-45D6-AEB1-F00743B8AF70}"/>
                </a:ext>
              </a:extLst>
            </p:cNvPr>
            <p:cNvSpPr/>
            <p:nvPr/>
          </p:nvSpPr>
          <p:spPr>
            <a:xfrm>
              <a:off x="5822753" y="4345147"/>
              <a:ext cx="499529" cy="45322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04</a:t>
              </a:r>
              <a:endParaRPr lang="ko-KR" altLang="en-US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xmlns="" id="{E01B1AEA-1FA3-4F69-9150-C42E87E2B231}"/>
                </a:ext>
              </a:extLst>
            </p:cNvPr>
            <p:cNvSpPr txBox="1"/>
            <p:nvPr/>
          </p:nvSpPr>
          <p:spPr>
            <a:xfrm>
              <a:off x="6339393" y="4325843"/>
              <a:ext cx="5579359" cy="461129"/>
            </a:xfrm>
            <a:prstGeom prst="rect">
              <a:avLst/>
            </a:prstGeom>
            <a:noFill/>
          </p:spPr>
          <p:txBody>
            <a:bodyPr wrap="square" lIns="98567" tIns="49283" rIns="98567" bIns="49283" rtlCol="0">
              <a:spAutoFit/>
            </a:bodyPr>
            <a:lstStyle/>
            <a:p>
              <a:r>
                <a:rPr lang="en-US" altLang="ko-KR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Python </a:t>
              </a:r>
              <a:r>
                <a:rPr lang="ko-KR" altLang="en-US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시작하기</a:t>
              </a:r>
              <a:endParaRPr lang="en-US" altLang="ko-KR" b="1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:a16="http://schemas.microsoft.com/office/drawing/2014/main" xmlns="" id="{8DE95E08-D628-4BAB-A3F8-EB2F893000C2}"/>
              </a:ext>
            </a:extLst>
          </p:cNvPr>
          <p:cNvGrpSpPr/>
          <p:nvPr/>
        </p:nvGrpSpPr>
        <p:grpSpPr>
          <a:xfrm>
            <a:off x="512978" y="4578034"/>
            <a:ext cx="2362676" cy="1438443"/>
            <a:chOff x="12153364" y="3106547"/>
            <a:chExt cx="2998470" cy="1825526"/>
          </a:xfrm>
        </p:grpSpPr>
        <p:grpSp>
          <p:nvGrpSpPr>
            <p:cNvPr id="127" name="그룹 126">
              <a:extLst>
                <a:ext uri="{FF2B5EF4-FFF2-40B4-BE49-F238E27FC236}">
                  <a16:creationId xmlns:a16="http://schemas.microsoft.com/office/drawing/2014/main" xmlns="" id="{AE6A200B-527E-4B08-A328-6350F178E563}"/>
                </a:ext>
              </a:extLst>
            </p:cNvPr>
            <p:cNvGrpSpPr/>
            <p:nvPr/>
          </p:nvGrpSpPr>
          <p:grpSpPr>
            <a:xfrm>
              <a:off x="13797572" y="4081750"/>
              <a:ext cx="1354262" cy="847074"/>
              <a:chOff x="4824068" y="5759943"/>
              <a:chExt cx="1354262" cy="847074"/>
            </a:xfrm>
          </p:grpSpPr>
          <p:sp>
            <p:nvSpPr>
              <p:cNvPr id="189" name="타원 188">
                <a:extLst>
                  <a:ext uri="{FF2B5EF4-FFF2-40B4-BE49-F238E27FC236}">
                    <a16:creationId xmlns:a16="http://schemas.microsoft.com/office/drawing/2014/main" xmlns="" id="{A5A68A24-6BA4-466C-87E4-DF44876F3E63}"/>
                  </a:ext>
                </a:extLst>
              </p:cNvPr>
              <p:cNvSpPr/>
              <p:nvPr/>
            </p:nvSpPr>
            <p:spPr>
              <a:xfrm>
                <a:off x="5530968" y="6395760"/>
                <a:ext cx="27067" cy="242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190" name="그룹 189">
                <a:extLst>
                  <a:ext uri="{FF2B5EF4-FFF2-40B4-BE49-F238E27FC236}">
                    <a16:creationId xmlns:a16="http://schemas.microsoft.com/office/drawing/2014/main" xmlns="" id="{60977D97-8D5E-48CE-9C66-D95047EB18F2}"/>
                  </a:ext>
                </a:extLst>
              </p:cNvPr>
              <p:cNvGrpSpPr/>
              <p:nvPr/>
            </p:nvGrpSpPr>
            <p:grpSpPr>
              <a:xfrm>
                <a:off x="5167567" y="5909205"/>
                <a:ext cx="722470" cy="441239"/>
                <a:chOff x="5227102" y="5204268"/>
                <a:chExt cx="1304606" cy="796771"/>
              </a:xfrm>
            </p:grpSpPr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xmlns="" id="{13991940-577D-474E-A290-C55FDE2BF663}"/>
                    </a:ext>
                  </a:extLst>
                </p:cNvPr>
                <p:cNvGrpSpPr/>
                <p:nvPr/>
              </p:nvGrpSpPr>
              <p:grpSpPr>
                <a:xfrm>
                  <a:off x="5372899" y="5290087"/>
                  <a:ext cx="1158809" cy="710952"/>
                  <a:chOff x="2433686" y="6897216"/>
                  <a:chExt cx="1995268" cy="1224137"/>
                </a:xfrm>
                <a:solidFill>
                  <a:schemeClr val="accent2"/>
                </a:solidFill>
              </p:grpSpPr>
              <p:sp>
                <p:nvSpPr>
                  <p:cNvPr id="212" name="직사각형 211">
                    <a:extLst>
                      <a:ext uri="{FF2B5EF4-FFF2-40B4-BE49-F238E27FC236}">
                        <a16:creationId xmlns:a16="http://schemas.microsoft.com/office/drawing/2014/main" xmlns="" id="{AA0C0DED-DFEC-4856-B576-EDFF97638AFC}"/>
                      </a:ext>
                    </a:extLst>
                  </p:cNvPr>
                  <p:cNvSpPr/>
                  <p:nvPr/>
                </p:nvSpPr>
                <p:spPr>
                  <a:xfrm>
                    <a:off x="2433686" y="7940144"/>
                    <a:ext cx="135633" cy="1812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213" name="직사각형 212">
                    <a:extLst>
                      <a:ext uri="{FF2B5EF4-FFF2-40B4-BE49-F238E27FC236}">
                        <a16:creationId xmlns:a16="http://schemas.microsoft.com/office/drawing/2014/main" xmlns="" id="{AC2163DE-821F-4595-A3A2-AE33384B3F8D}"/>
                      </a:ext>
                    </a:extLst>
                  </p:cNvPr>
                  <p:cNvSpPr/>
                  <p:nvPr/>
                </p:nvSpPr>
                <p:spPr>
                  <a:xfrm>
                    <a:off x="2679843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214" name="직사각형 213">
                    <a:extLst>
                      <a:ext uri="{FF2B5EF4-FFF2-40B4-BE49-F238E27FC236}">
                        <a16:creationId xmlns:a16="http://schemas.microsoft.com/office/drawing/2014/main" xmlns="" id="{D58155A1-BDD6-4BC0-A835-E5F53F13385F}"/>
                      </a:ext>
                    </a:extLst>
                  </p:cNvPr>
                  <p:cNvSpPr/>
                  <p:nvPr/>
                </p:nvSpPr>
                <p:spPr>
                  <a:xfrm>
                    <a:off x="2948756" y="7830738"/>
                    <a:ext cx="135633" cy="29061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215" name="직사각형 214">
                    <a:extLst>
                      <a:ext uri="{FF2B5EF4-FFF2-40B4-BE49-F238E27FC236}">
                        <a16:creationId xmlns:a16="http://schemas.microsoft.com/office/drawing/2014/main" xmlns="" id="{9EB56409-857E-483C-9EB2-1B499700C6B7}"/>
                      </a:ext>
                    </a:extLst>
                  </p:cNvPr>
                  <p:cNvSpPr/>
                  <p:nvPr/>
                </p:nvSpPr>
                <p:spPr>
                  <a:xfrm>
                    <a:off x="3217669" y="7761312"/>
                    <a:ext cx="135633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216" name="직사각형 215">
                    <a:extLst>
                      <a:ext uri="{FF2B5EF4-FFF2-40B4-BE49-F238E27FC236}">
                        <a16:creationId xmlns:a16="http://schemas.microsoft.com/office/drawing/2014/main" xmlns="" id="{497D1382-441A-4B4F-9123-B6BD1144DE13}"/>
                      </a:ext>
                    </a:extLst>
                  </p:cNvPr>
                  <p:cNvSpPr/>
                  <p:nvPr/>
                </p:nvSpPr>
                <p:spPr>
                  <a:xfrm>
                    <a:off x="3486582" y="7401273"/>
                    <a:ext cx="135633" cy="7200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217" name="직사각형 216">
                    <a:extLst>
                      <a:ext uri="{FF2B5EF4-FFF2-40B4-BE49-F238E27FC236}">
                        <a16:creationId xmlns:a16="http://schemas.microsoft.com/office/drawing/2014/main" xmlns="" id="{3CEC8594-365A-40FA-8AD2-BD078814B0D9}"/>
                      </a:ext>
                    </a:extLst>
                  </p:cNvPr>
                  <p:cNvSpPr/>
                  <p:nvPr/>
                </p:nvSpPr>
                <p:spPr>
                  <a:xfrm>
                    <a:off x="3755495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218" name="직사각형 217">
                    <a:extLst>
                      <a:ext uri="{FF2B5EF4-FFF2-40B4-BE49-F238E27FC236}">
                        <a16:creationId xmlns:a16="http://schemas.microsoft.com/office/drawing/2014/main" xmlns="" id="{0CDB4312-9E3B-4BFE-8B98-F1E8670B937C}"/>
                      </a:ext>
                    </a:extLst>
                  </p:cNvPr>
                  <p:cNvSpPr/>
                  <p:nvPr/>
                </p:nvSpPr>
                <p:spPr>
                  <a:xfrm>
                    <a:off x="4024408" y="7186849"/>
                    <a:ext cx="135633" cy="9345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219" name="직사각형 218">
                    <a:extLst>
                      <a:ext uri="{FF2B5EF4-FFF2-40B4-BE49-F238E27FC236}">
                        <a16:creationId xmlns:a16="http://schemas.microsoft.com/office/drawing/2014/main" xmlns="" id="{4B1A9106-C890-4B47-8CBC-3E0E506296B1}"/>
                      </a:ext>
                    </a:extLst>
                  </p:cNvPr>
                  <p:cNvSpPr/>
                  <p:nvPr/>
                </p:nvSpPr>
                <p:spPr>
                  <a:xfrm>
                    <a:off x="4293321" y="6897216"/>
                    <a:ext cx="135633" cy="122413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201" name="자유형: 도형 200">
                  <a:extLst>
                    <a:ext uri="{FF2B5EF4-FFF2-40B4-BE49-F238E27FC236}">
                      <a16:creationId xmlns:a16="http://schemas.microsoft.com/office/drawing/2014/main" xmlns="" id="{5CDDCA0F-A22A-45C6-87ED-6057762C3A4A}"/>
                    </a:ext>
                  </a:extLst>
                </p:cNvPr>
                <p:cNvSpPr/>
                <p:nvPr/>
              </p:nvSpPr>
              <p:spPr>
                <a:xfrm>
                  <a:off x="5393339" y="5228367"/>
                  <a:ext cx="1076290" cy="637277"/>
                </a:xfrm>
                <a:custGeom>
                  <a:avLst/>
                  <a:gdLst>
                    <a:gd name="connsiteX0" fmla="*/ 0 w 1853184"/>
                    <a:gd name="connsiteY0" fmla="*/ 1097280 h 1097280"/>
                    <a:gd name="connsiteX1" fmla="*/ 268224 w 1853184"/>
                    <a:gd name="connsiteY1" fmla="*/ 774192 h 1097280"/>
                    <a:gd name="connsiteX2" fmla="*/ 755904 w 1853184"/>
                    <a:gd name="connsiteY2" fmla="*/ 847344 h 1097280"/>
                    <a:gd name="connsiteX3" fmla="*/ 1048512 w 1853184"/>
                    <a:gd name="connsiteY3" fmla="*/ 475488 h 1097280"/>
                    <a:gd name="connsiteX4" fmla="*/ 1310640 w 1853184"/>
                    <a:gd name="connsiteY4" fmla="*/ 554736 h 1097280"/>
                    <a:gd name="connsiteX5" fmla="*/ 1853184 w 1853184"/>
                    <a:gd name="connsiteY5" fmla="*/ 0 h 1097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53184" h="1097280">
                      <a:moveTo>
                        <a:pt x="0" y="1097280"/>
                      </a:moveTo>
                      <a:lnTo>
                        <a:pt x="268224" y="774192"/>
                      </a:lnTo>
                      <a:lnTo>
                        <a:pt x="755904" y="847344"/>
                      </a:lnTo>
                      <a:lnTo>
                        <a:pt x="1048512" y="475488"/>
                      </a:lnTo>
                      <a:lnTo>
                        <a:pt x="1310640" y="554736"/>
                      </a:lnTo>
                      <a:lnTo>
                        <a:pt x="1853184" y="0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202" name="타원 201">
                  <a:extLst>
                    <a:ext uri="{FF2B5EF4-FFF2-40B4-BE49-F238E27FC236}">
                      <a16:creationId xmlns:a16="http://schemas.microsoft.com/office/drawing/2014/main" xmlns="" id="{FFA10A62-2B00-44FF-BE00-C926FFB88008}"/>
                    </a:ext>
                  </a:extLst>
                </p:cNvPr>
                <p:cNvSpPr/>
                <p:nvPr/>
              </p:nvSpPr>
              <p:spPr>
                <a:xfrm>
                  <a:off x="5515861" y="5646574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3" name="타원 202">
                  <a:extLst>
                    <a:ext uri="{FF2B5EF4-FFF2-40B4-BE49-F238E27FC236}">
                      <a16:creationId xmlns:a16="http://schemas.microsoft.com/office/drawing/2014/main" xmlns="" id="{FCF21EED-9BD4-4C8F-8011-FE10AE9D80AA}"/>
                    </a:ext>
                  </a:extLst>
                </p:cNvPr>
                <p:cNvSpPr/>
                <p:nvPr/>
              </p:nvSpPr>
              <p:spPr>
                <a:xfrm>
                  <a:off x="5801780" y="5681928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4" name="타원 203">
                  <a:extLst>
                    <a:ext uri="{FF2B5EF4-FFF2-40B4-BE49-F238E27FC236}">
                      <a16:creationId xmlns:a16="http://schemas.microsoft.com/office/drawing/2014/main" xmlns="" id="{31A2E47B-2964-4057-AA55-8A1E8EC25F53}"/>
                    </a:ext>
                  </a:extLst>
                </p:cNvPr>
                <p:cNvSpPr/>
                <p:nvPr/>
              </p:nvSpPr>
              <p:spPr>
                <a:xfrm>
                  <a:off x="5975565" y="5474510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205" name="타원 204">
                  <a:extLst>
                    <a:ext uri="{FF2B5EF4-FFF2-40B4-BE49-F238E27FC236}">
                      <a16:creationId xmlns:a16="http://schemas.microsoft.com/office/drawing/2014/main" xmlns="" id="{F7D2C8E9-3EFD-4786-ADE9-AA30ACC4C93C}"/>
                    </a:ext>
                  </a:extLst>
                </p:cNvPr>
                <p:cNvSpPr/>
                <p:nvPr/>
              </p:nvSpPr>
              <p:spPr>
                <a:xfrm>
                  <a:off x="6429610" y="5204271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grpSp>
              <p:nvGrpSpPr>
                <p:cNvPr id="206" name="그룹 205">
                  <a:extLst>
                    <a:ext uri="{FF2B5EF4-FFF2-40B4-BE49-F238E27FC236}">
                      <a16:creationId xmlns:a16="http://schemas.microsoft.com/office/drawing/2014/main" xmlns="" id="{663ECAC0-C109-4F39-AA61-437004FA6C3A}"/>
                    </a:ext>
                  </a:extLst>
                </p:cNvPr>
                <p:cNvGrpSpPr/>
                <p:nvPr/>
              </p:nvGrpSpPr>
              <p:grpSpPr>
                <a:xfrm>
                  <a:off x="5227102" y="5204268"/>
                  <a:ext cx="444938" cy="183904"/>
                  <a:chOff x="2182649" y="6749455"/>
                  <a:chExt cx="766107" cy="316650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:a16="http://schemas.microsoft.com/office/drawing/2014/main" xmlns="" id="{D1366B60-17BD-4305-9F3B-D45FB86B6142}"/>
                      </a:ext>
                    </a:extLst>
                  </p:cNvPr>
                  <p:cNvSpPr/>
                  <p:nvPr/>
                </p:nvSpPr>
                <p:spPr>
                  <a:xfrm>
                    <a:off x="2182649" y="6749455"/>
                    <a:ext cx="766107" cy="45719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208" name="직사각형 207">
                    <a:extLst>
                      <a:ext uri="{FF2B5EF4-FFF2-40B4-BE49-F238E27FC236}">
                        <a16:creationId xmlns:a16="http://schemas.microsoft.com/office/drawing/2014/main" xmlns="" id="{C710877D-169F-46A0-BC26-F099D4AE163E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34691"/>
                    <a:ext cx="310247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209" name="직사각형 208">
                    <a:extLst>
                      <a:ext uri="{FF2B5EF4-FFF2-40B4-BE49-F238E27FC236}">
                        <a16:creationId xmlns:a16="http://schemas.microsoft.com/office/drawing/2014/main" xmlns="" id="{BFE26C3A-E449-4167-A47F-B8E8737EF2FA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93700"/>
                    <a:ext cx="61687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210" name="직사각형 209">
                    <a:extLst>
                      <a:ext uri="{FF2B5EF4-FFF2-40B4-BE49-F238E27FC236}">
                        <a16:creationId xmlns:a16="http://schemas.microsoft.com/office/drawing/2014/main" xmlns="" id="{6E5C7027-AB3C-4586-9F6E-03FDC50DEC2E}"/>
                      </a:ext>
                    </a:extLst>
                  </p:cNvPr>
                  <p:cNvSpPr/>
                  <p:nvPr/>
                </p:nvSpPr>
                <p:spPr>
                  <a:xfrm>
                    <a:off x="2182649" y="6956795"/>
                    <a:ext cx="38667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211" name="직사각형 210">
                    <a:extLst>
                      <a:ext uri="{FF2B5EF4-FFF2-40B4-BE49-F238E27FC236}">
                        <a16:creationId xmlns:a16="http://schemas.microsoft.com/office/drawing/2014/main" xmlns="" id="{877ECA9F-D367-402A-B70B-CC62F3DCB7BD}"/>
                      </a:ext>
                    </a:extLst>
                  </p:cNvPr>
                  <p:cNvSpPr/>
                  <p:nvPr/>
                </p:nvSpPr>
                <p:spPr>
                  <a:xfrm>
                    <a:off x="2182649" y="7020386"/>
                    <a:ext cx="67420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  <p:sp>
            <p:nvSpPr>
              <p:cNvPr id="191" name="자유형: 도형 190">
                <a:extLst>
                  <a:ext uri="{FF2B5EF4-FFF2-40B4-BE49-F238E27FC236}">
                    <a16:creationId xmlns:a16="http://schemas.microsoft.com/office/drawing/2014/main" xmlns="" id="{8EE44D64-FDD5-4FD1-8E47-417E07A9668A}"/>
                  </a:ext>
                </a:extLst>
              </p:cNvPr>
              <p:cNvSpPr/>
              <p:nvPr/>
            </p:nvSpPr>
            <p:spPr>
              <a:xfrm>
                <a:off x="5041337" y="5985600"/>
                <a:ext cx="48233" cy="38301"/>
              </a:xfrm>
              <a:custGeom>
                <a:avLst/>
                <a:gdLst>
                  <a:gd name="connsiteX0" fmla="*/ 0 w 48233"/>
                  <a:gd name="connsiteY0" fmla="*/ 0 h 38301"/>
                  <a:gd name="connsiteX1" fmla="*/ 48233 w 48233"/>
                  <a:gd name="connsiteY1" fmla="*/ 0 h 38301"/>
                  <a:gd name="connsiteX2" fmla="*/ 48233 w 48233"/>
                  <a:gd name="connsiteY2" fmla="*/ 38301 h 38301"/>
                  <a:gd name="connsiteX3" fmla="*/ 0 w 48233"/>
                  <a:gd name="connsiteY3" fmla="*/ 38301 h 38301"/>
                  <a:gd name="connsiteX4" fmla="*/ 0 w 48233"/>
                  <a:gd name="connsiteY4" fmla="*/ 0 h 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33" h="38301">
                    <a:moveTo>
                      <a:pt x="0" y="0"/>
                    </a:moveTo>
                    <a:lnTo>
                      <a:pt x="48233" y="0"/>
                    </a:lnTo>
                    <a:lnTo>
                      <a:pt x="48233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Arial" panose="020B0604020202020204" pitchFamily="34" charset="0"/>
                </a:endParaRPr>
              </a:p>
            </p:txBody>
          </p:sp>
          <p:sp>
            <p:nvSpPr>
              <p:cNvPr id="192" name="자유형: 도형 191">
                <a:extLst>
                  <a:ext uri="{FF2B5EF4-FFF2-40B4-BE49-F238E27FC236}">
                    <a16:creationId xmlns:a16="http://schemas.microsoft.com/office/drawing/2014/main" xmlns="" id="{7EE68B1F-2229-493F-B8EF-3AF8BC27DBB9}"/>
                  </a:ext>
                </a:extLst>
              </p:cNvPr>
              <p:cNvSpPr/>
              <p:nvPr/>
            </p:nvSpPr>
            <p:spPr>
              <a:xfrm>
                <a:off x="5927460" y="6173175"/>
                <a:ext cx="250870" cy="433842"/>
              </a:xfrm>
              <a:custGeom>
                <a:avLst/>
                <a:gdLst>
                  <a:gd name="connsiteX0" fmla="*/ 125435 w 250870"/>
                  <a:gd name="connsiteY0" fmla="*/ 394147 h 433842"/>
                  <a:gd name="connsiteX1" fmla="*/ 111610 w 250870"/>
                  <a:gd name="connsiteY1" fmla="*/ 407972 h 433842"/>
                  <a:gd name="connsiteX2" fmla="*/ 125435 w 250870"/>
                  <a:gd name="connsiteY2" fmla="*/ 421796 h 433842"/>
                  <a:gd name="connsiteX3" fmla="*/ 139259 w 250870"/>
                  <a:gd name="connsiteY3" fmla="*/ 407972 h 433842"/>
                  <a:gd name="connsiteX4" fmla="*/ 125435 w 250870"/>
                  <a:gd name="connsiteY4" fmla="*/ 394147 h 433842"/>
                  <a:gd name="connsiteX5" fmla="*/ 22793 w 250870"/>
                  <a:gd name="connsiteY5" fmla="*/ 0 h 433842"/>
                  <a:gd name="connsiteX6" fmla="*/ 81544 w 250870"/>
                  <a:gd name="connsiteY6" fmla="*/ 0 h 433842"/>
                  <a:gd name="connsiteX7" fmla="*/ 125434 w 250870"/>
                  <a:gd name="connsiteY7" fmla="*/ 0 h 433842"/>
                  <a:gd name="connsiteX8" fmla="*/ 125435 w 250870"/>
                  <a:gd name="connsiteY8" fmla="*/ 0 h 433842"/>
                  <a:gd name="connsiteX9" fmla="*/ 228079 w 250870"/>
                  <a:gd name="connsiteY9" fmla="*/ 0 h 433842"/>
                  <a:gd name="connsiteX10" fmla="*/ 250870 w 250870"/>
                  <a:gd name="connsiteY10" fmla="*/ 22792 h 433842"/>
                  <a:gd name="connsiteX11" fmla="*/ 250870 w 250870"/>
                  <a:gd name="connsiteY11" fmla="*/ 411051 h 433842"/>
                  <a:gd name="connsiteX12" fmla="*/ 228079 w 250870"/>
                  <a:gd name="connsiteY12" fmla="*/ 433842 h 433842"/>
                  <a:gd name="connsiteX13" fmla="*/ 22792 w 250870"/>
                  <a:gd name="connsiteY13" fmla="*/ 433842 h 433842"/>
                  <a:gd name="connsiteX14" fmla="*/ 0 w 250870"/>
                  <a:gd name="connsiteY14" fmla="*/ 411051 h 433842"/>
                  <a:gd name="connsiteX15" fmla="*/ 0 w 250870"/>
                  <a:gd name="connsiteY15" fmla="*/ 236125 h 433842"/>
                  <a:gd name="connsiteX16" fmla="*/ 1 w 250870"/>
                  <a:gd name="connsiteY16" fmla="*/ 236125 h 433842"/>
                  <a:gd name="connsiteX17" fmla="*/ 1 w 250870"/>
                  <a:gd name="connsiteY17" fmla="*/ 197001 h 433842"/>
                  <a:gd name="connsiteX18" fmla="*/ 17976 w 250870"/>
                  <a:gd name="connsiteY18" fmla="*/ 197001 h 433842"/>
                  <a:gd name="connsiteX19" fmla="*/ 17976 w 250870"/>
                  <a:gd name="connsiteY19" fmla="*/ 236126 h 433842"/>
                  <a:gd name="connsiteX20" fmla="*/ 17975 w 250870"/>
                  <a:gd name="connsiteY20" fmla="*/ 236126 h 433842"/>
                  <a:gd name="connsiteX21" fmla="*/ 17975 w 250870"/>
                  <a:gd name="connsiteY21" fmla="*/ 381852 h 433842"/>
                  <a:gd name="connsiteX22" fmla="*/ 232896 w 250870"/>
                  <a:gd name="connsiteY22" fmla="*/ 381852 h 433842"/>
                  <a:gd name="connsiteX23" fmla="*/ 232896 w 250870"/>
                  <a:gd name="connsiteY23" fmla="*/ 17318 h 433842"/>
                  <a:gd name="connsiteX24" fmla="*/ 125435 w 250870"/>
                  <a:gd name="connsiteY24" fmla="*/ 17318 h 433842"/>
                  <a:gd name="connsiteX25" fmla="*/ 125434 w 250870"/>
                  <a:gd name="connsiteY25" fmla="*/ 17318 h 433842"/>
                  <a:gd name="connsiteX26" fmla="*/ 81544 w 250870"/>
                  <a:gd name="connsiteY26" fmla="*/ 17318 h 433842"/>
                  <a:gd name="connsiteX27" fmla="*/ 17976 w 250870"/>
                  <a:gd name="connsiteY27" fmla="*/ 17318 h 433842"/>
                  <a:gd name="connsiteX28" fmla="*/ 17976 w 250870"/>
                  <a:gd name="connsiteY28" fmla="*/ 197000 h 433842"/>
                  <a:gd name="connsiteX29" fmla="*/ 1 w 250870"/>
                  <a:gd name="connsiteY29" fmla="*/ 197000 h 433842"/>
                  <a:gd name="connsiteX30" fmla="*/ 1 w 250870"/>
                  <a:gd name="connsiteY30" fmla="*/ 22792 h 433842"/>
                  <a:gd name="connsiteX31" fmla="*/ 22793 w 250870"/>
                  <a:gd name="connsiteY31" fmla="*/ 0 h 433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50870" h="433842">
                    <a:moveTo>
                      <a:pt x="125435" y="394147"/>
                    </a:moveTo>
                    <a:cubicBezTo>
                      <a:pt x="117800" y="394147"/>
                      <a:pt x="111610" y="400337"/>
                      <a:pt x="111610" y="407972"/>
                    </a:cubicBezTo>
                    <a:cubicBezTo>
                      <a:pt x="111610" y="415607"/>
                      <a:pt x="117800" y="421796"/>
                      <a:pt x="125435" y="421796"/>
                    </a:cubicBezTo>
                    <a:cubicBezTo>
                      <a:pt x="133070" y="421796"/>
                      <a:pt x="139259" y="415607"/>
                      <a:pt x="139259" y="407972"/>
                    </a:cubicBezTo>
                    <a:cubicBezTo>
                      <a:pt x="139259" y="400337"/>
                      <a:pt x="133070" y="394147"/>
                      <a:pt x="125435" y="394147"/>
                    </a:cubicBezTo>
                    <a:close/>
                    <a:moveTo>
                      <a:pt x="22793" y="0"/>
                    </a:moveTo>
                    <a:lnTo>
                      <a:pt x="81544" y="0"/>
                    </a:lnTo>
                    <a:lnTo>
                      <a:pt x="125434" y="0"/>
                    </a:lnTo>
                    <a:lnTo>
                      <a:pt x="125435" y="0"/>
                    </a:lnTo>
                    <a:lnTo>
                      <a:pt x="228079" y="0"/>
                    </a:lnTo>
                    <a:cubicBezTo>
                      <a:pt x="240666" y="0"/>
                      <a:pt x="250870" y="10204"/>
                      <a:pt x="250870" y="22792"/>
                    </a:cubicBezTo>
                    <a:lnTo>
                      <a:pt x="250870" y="411051"/>
                    </a:lnTo>
                    <a:cubicBezTo>
                      <a:pt x="250870" y="423638"/>
                      <a:pt x="240666" y="433842"/>
                      <a:pt x="228079" y="433842"/>
                    </a:cubicBezTo>
                    <a:lnTo>
                      <a:pt x="22792" y="433842"/>
                    </a:lnTo>
                    <a:cubicBezTo>
                      <a:pt x="10204" y="433842"/>
                      <a:pt x="0" y="423638"/>
                      <a:pt x="0" y="411051"/>
                    </a:cubicBezTo>
                    <a:lnTo>
                      <a:pt x="0" y="236125"/>
                    </a:lnTo>
                    <a:lnTo>
                      <a:pt x="1" y="236125"/>
                    </a:lnTo>
                    <a:lnTo>
                      <a:pt x="1" y="197001"/>
                    </a:lnTo>
                    <a:lnTo>
                      <a:pt x="17976" y="197001"/>
                    </a:lnTo>
                    <a:lnTo>
                      <a:pt x="17976" y="236126"/>
                    </a:lnTo>
                    <a:lnTo>
                      <a:pt x="17975" y="236126"/>
                    </a:lnTo>
                    <a:lnTo>
                      <a:pt x="17975" y="381852"/>
                    </a:lnTo>
                    <a:lnTo>
                      <a:pt x="232896" y="381852"/>
                    </a:lnTo>
                    <a:lnTo>
                      <a:pt x="232896" y="17318"/>
                    </a:lnTo>
                    <a:lnTo>
                      <a:pt x="125435" y="17318"/>
                    </a:lnTo>
                    <a:lnTo>
                      <a:pt x="125434" y="17318"/>
                    </a:lnTo>
                    <a:lnTo>
                      <a:pt x="81544" y="17318"/>
                    </a:lnTo>
                    <a:lnTo>
                      <a:pt x="17976" y="17318"/>
                    </a:lnTo>
                    <a:lnTo>
                      <a:pt x="17976" y="197000"/>
                    </a:lnTo>
                    <a:lnTo>
                      <a:pt x="1" y="197000"/>
                    </a:lnTo>
                    <a:lnTo>
                      <a:pt x="1" y="22792"/>
                    </a:lnTo>
                    <a:cubicBezTo>
                      <a:pt x="1" y="10204"/>
                      <a:pt x="10205" y="0"/>
                      <a:pt x="22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Arial" panose="020B0604020202020204" pitchFamily="34" charset="0"/>
                </a:endParaRPr>
              </a:p>
            </p:txBody>
          </p:sp>
          <p:grpSp>
            <p:nvGrpSpPr>
              <p:cNvPr id="193" name="그룹 192">
                <a:extLst>
                  <a:ext uri="{FF2B5EF4-FFF2-40B4-BE49-F238E27FC236}">
                    <a16:creationId xmlns:a16="http://schemas.microsoft.com/office/drawing/2014/main" xmlns="" id="{8E514C39-A030-4A46-A871-FF3B8A9EC0CD}"/>
                  </a:ext>
                </a:extLst>
              </p:cNvPr>
              <p:cNvGrpSpPr/>
              <p:nvPr/>
            </p:nvGrpSpPr>
            <p:grpSpPr>
              <a:xfrm>
                <a:off x="5041336" y="5759943"/>
                <a:ext cx="1011558" cy="844196"/>
                <a:chOff x="5041336" y="5592303"/>
                <a:chExt cx="1011558" cy="844196"/>
              </a:xfrm>
            </p:grpSpPr>
            <p:sp>
              <p:nvSpPr>
                <p:cNvPr id="196" name="사다리꼴 195">
                  <a:extLst>
                    <a:ext uri="{FF2B5EF4-FFF2-40B4-BE49-F238E27FC236}">
                      <a16:creationId xmlns:a16="http://schemas.microsoft.com/office/drawing/2014/main" xmlns="" id="{D3FBED08-A338-4EBA-9D08-956C65EA6BBC}"/>
                    </a:ext>
                  </a:extLst>
                </p:cNvPr>
                <p:cNvSpPr/>
                <p:nvPr/>
              </p:nvSpPr>
              <p:spPr>
                <a:xfrm>
                  <a:off x="5395490" y="6241660"/>
                  <a:ext cx="302118" cy="1482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97" name="사각형: 둥근 모서리 196">
                  <a:extLst>
                    <a:ext uri="{FF2B5EF4-FFF2-40B4-BE49-F238E27FC236}">
                      <a16:creationId xmlns:a16="http://schemas.microsoft.com/office/drawing/2014/main" xmlns="" id="{F69FE9EF-489E-4947-904C-0634142588F4}"/>
                    </a:ext>
                  </a:extLst>
                </p:cNvPr>
                <p:cNvSpPr/>
                <p:nvPr/>
              </p:nvSpPr>
              <p:spPr>
                <a:xfrm>
                  <a:off x="5312341" y="6389958"/>
                  <a:ext cx="468415" cy="465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:a16="http://schemas.microsoft.com/office/drawing/2014/main" xmlns="" id="{58686614-C241-4BDE-8828-AF6DF7532330}"/>
                    </a:ext>
                  </a:extLst>
                </p:cNvPr>
                <p:cNvSpPr/>
                <p:nvPr/>
              </p:nvSpPr>
              <p:spPr>
                <a:xfrm>
                  <a:off x="5041336" y="5592303"/>
                  <a:ext cx="1011558" cy="413233"/>
                </a:xfrm>
                <a:custGeom>
                  <a:avLst/>
                  <a:gdLst>
                    <a:gd name="connsiteX0" fmla="*/ 36956 w 1011558"/>
                    <a:gd name="connsiteY0" fmla="*/ 0 h 413233"/>
                    <a:gd name="connsiteX1" fmla="*/ 974603 w 1011558"/>
                    <a:gd name="connsiteY1" fmla="*/ 0 h 413233"/>
                    <a:gd name="connsiteX2" fmla="*/ 1011558 w 1011558"/>
                    <a:gd name="connsiteY2" fmla="*/ 36956 h 413233"/>
                    <a:gd name="connsiteX3" fmla="*/ 1011558 w 1011558"/>
                    <a:gd name="connsiteY3" fmla="*/ 413233 h 413233"/>
                    <a:gd name="connsiteX4" fmla="*/ 967667 w 1011558"/>
                    <a:gd name="connsiteY4" fmla="*/ 413233 h 413233"/>
                    <a:gd name="connsiteX5" fmla="*/ 967667 w 1011558"/>
                    <a:gd name="connsiteY5" fmla="*/ 39126 h 413233"/>
                    <a:gd name="connsiteX6" fmla="*/ 48233 w 1011558"/>
                    <a:gd name="connsiteY6" fmla="*/ 39126 h 413233"/>
                    <a:gd name="connsiteX7" fmla="*/ 48233 w 1011558"/>
                    <a:gd name="connsiteY7" fmla="*/ 225657 h 413233"/>
                    <a:gd name="connsiteX8" fmla="*/ 0 w 1011558"/>
                    <a:gd name="connsiteY8" fmla="*/ 225657 h 413233"/>
                    <a:gd name="connsiteX9" fmla="*/ 0 w 1011558"/>
                    <a:gd name="connsiteY9" fmla="*/ 36956 h 413233"/>
                    <a:gd name="connsiteX10" fmla="*/ 36956 w 1011558"/>
                    <a:gd name="connsiteY10" fmla="*/ 0 h 41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11558" h="413233">
                      <a:moveTo>
                        <a:pt x="36956" y="0"/>
                      </a:moveTo>
                      <a:lnTo>
                        <a:pt x="974603" y="0"/>
                      </a:lnTo>
                      <a:cubicBezTo>
                        <a:pt x="995013" y="0"/>
                        <a:pt x="1011558" y="16546"/>
                        <a:pt x="1011558" y="36956"/>
                      </a:cubicBezTo>
                      <a:lnTo>
                        <a:pt x="1011558" y="413233"/>
                      </a:lnTo>
                      <a:lnTo>
                        <a:pt x="967667" y="413233"/>
                      </a:lnTo>
                      <a:lnTo>
                        <a:pt x="967667" y="39126"/>
                      </a:lnTo>
                      <a:lnTo>
                        <a:pt x="48233" y="39126"/>
                      </a:lnTo>
                      <a:lnTo>
                        <a:pt x="48233" y="225657"/>
                      </a:lnTo>
                      <a:lnTo>
                        <a:pt x="0" y="225657"/>
                      </a:lnTo>
                      <a:lnTo>
                        <a:pt x="0" y="36956"/>
                      </a:lnTo>
                      <a:cubicBezTo>
                        <a:pt x="0" y="16546"/>
                        <a:pt x="16546" y="0"/>
                        <a:pt x="3695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:a16="http://schemas.microsoft.com/office/drawing/2014/main" xmlns="" id="{F704F335-08D1-4BC0-9779-F7436EA6E9DF}"/>
                    </a:ext>
                  </a:extLst>
                </p:cNvPr>
                <p:cNvSpPr/>
                <p:nvPr/>
              </p:nvSpPr>
              <p:spPr>
                <a:xfrm>
                  <a:off x="5258276" y="6202536"/>
                  <a:ext cx="669184" cy="39125"/>
                </a:xfrm>
                <a:custGeom>
                  <a:avLst/>
                  <a:gdLst>
                    <a:gd name="connsiteX0" fmla="*/ 0 w 669184"/>
                    <a:gd name="connsiteY0" fmla="*/ 0 h 39125"/>
                    <a:gd name="connsiteX1" fmla="*/ 669184 w 669184"/>
                    <a:gd name="connsiteY1" fmla="*/ 0 h 39125"/>
                    <a:gd name="connsiteX2" fmla="*/ 669184 w 669184"/>
                    <a:gd name="connsiteY2" fmla="*/ 39125 h 39125"/>
                    <a:gd name="connsiteX3" fmla="*/ 0 w 669184"/>
                    <a:gd name="connsiteY3" fmla="*/ 39125 h 39125"/>
                    <a:gd name="connsiteX4" fmla="*/ 0 w 669184"/>
                    <a:gd name="connsiteY4" fmla="*/ 0 h 39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184" h="39125">
                      <a:moveTo>
                        <a:pt x="0" y="0"/>
                      </a:moveTo>
                      <a:lnTo>
                        <a:pt x="669184" y="0"/>
                      </a:lnTo>
                      <a:lnTo>
                        <a:pt x="669184" y="39125"/>
                      </a:lnTo>
                      <a:lnTo>
                        <a:pt x="0" y="391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194" name="자유형: 도형 193">
                <a:extLst>
                  <a:ext uri="{FF2B5EF4-FFF2-40B4-BE49-F238E27FC236}">
                    <a16:creationId xmlns:a16="http://schemas.microsoft.com/office/drawing/2014/main" xmlns="" id="{06D5C8C0-3254-4A91-A4A3-228D149C45C3}"/>
                  </a:ext>
                </a:extLst>
              </p:cNvPr>
              <p:cNvSpPr/>
              <p:nvPr/>
            </p:nvSpPr>
            <p:spPr>
              <a:xfrm>
                <a:off x="4824068" y="5985600"/>
                <a:ext cx="434209" cy="616857"/>
              </a:xfrm>
              <a:custGeom>
                <a:avLst/>
                <a:gdLst>
                  <a:gd name="connsiteX0" fmla="*/ 217105 w 434209"/>
                  <a:gd name="connsiteY0" fmla="*/ 566430 h 616857"/>
                  <a:gd name="connsiteX1" fmla="*/ 199547 w 434209"/>
                  <a:gd name="connsiteY1" fmla="*/ 583988 h 616857"/>
                  <a:gd name="connsiteX2" fmla="*/ 217105 w 434209"/>
                  <a:gd name="connsiteY2" fmla="*/ 601545 h 616857"/>
                  <a:gd name="connsiteX3" fmla="*/ 234662 w 434209"/>
                  <a:gd name="connsiteY3" fmla="*/ 583988 h 616857"/>
                  <a:gd name="connsiteX4" fmla="*/ 217105 w 434209"/>
                  <a:gd name="connsiteY4" fmla="*/ 566430 h 616857"/>
                  <a:gd name="connsiteX5" fmla="*/ 45827 w 434209"/>
                  <a:gd name="connsiteY5" fmla="*/ 0 h 616857"/>
                  <a:gd name="connsiteX6" fmla="*/ 217268 w 434209"/>
                  <a:gd name="connsiteY6" fmla="*/ 0 h 616857"/>
                  <a:gd name="connsiteX7" fmla="*/ 217268 w 434209"/>
                  <a:gd name="connsiteY7" fmla="*/ 38301 h 616857"/>
                  <a:gd name="connsiteX8" fmla="*/ 41359 w 434209"/>
                  <a:gd name="connsiteY8" fmla="*/ 38301 h 616857"/>
                  <a:gd name="connsiteX9" fmla="*/ 41359 w 434209"/>
                  <a:gd name="connsiteY9" fmla="*/ 553961 h 616857"/>
                  <a:gd name="connsiteX10" fmla="*/ 392849 w 434209"/>
                  <a:gd name="connsiteY10" fmla="*/ 553961 h 616857"/>
                  <a:gd name="connsiteX11" fmla="*/ 392849 w 434209"/>
                  <a:gd name="connsiteY11" fmla="*/ 423701 h 616857"/>
                  <a:gd name="connsiteX12" fmla="*/ 392850 w 434209"/>
                  <a:gd name="connsiteY12" fmla="*/ 423701 h 616857"/>
                  <a:gd name="connsiteX13" fmla="*/ 392850 w 434209"/>
                  <a:gd name="connsiteY13" fmla="*/ 384576 h 616857"/>
                  <a:gd name="connsiteX14" fmla="*/ 434209 w 434209"/>
                  <a:gd name="connsiteY14" fmla="*/ 384576 h 616857"/>
                  <a:gd name="connsiteX15" fmla="*/ 434209 w 434209"/>
                  <a:gd name="connsiteY15" fmla="*/ 423701 h 616857"/>
                  <a:gd name="connsiteX16" fmla="*/ 434208 w 434209"/>
                  <a:gd name="connsiteY16" fmla="*/ 423701 h 616857"/>
                  <a:gd name="connsiteX17" fmla="*/ 434208 w 434209"/>
                  <a:gd name="connsiteY17" fmla="*/ 571031 h 616857"/>
                  <a:gd name="connsiteX18" fmla="*/ 388382 w 434209"/>
                  <a:gd name="connsiteY18" fmla="*/ 616857 h 616857"/>
                  <a:gd name="connsiteX19" fmla="*/ 45827 w 434209"/>
                  <a:gd name="connsiteY19" fmla="*/ 616857 h 616857"/>
                  <a:gd name="connsiteX20" fmla="*/ 0 w 434209"/>
                  <a:gd name="connsiteY20" fmla="*/ 571031 h 616857"/>
                  <a:gd name="connsiteX21" fmla="*/ 0 w 434209"/>
                  <a:gd name="connsiteY21" fmla="*/ 45827 h 616857"/>
                  <a:gd name="connsiteX22" fmla="*/ 45827 w 434209"/>
                  <a:gd name="connsiteY22" fmla="*/ 0 h 6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4209" h="616857">
                    <a:moveTo>
                      <a:pt x="217105" y="566430"/>
                    </a:moveTo>
                    <a:cubicBezTo>
                      <a:pt x="207408" y="566430"/>
                      <a:pt x="199547" y="574291"/>
                      <a:pt x="199547" y="583988"/>
                    </a:cubicBezTo>
                    <a:cubicBezTo>
                      <a:pt x="199547" y="593684"/>
                      <a:pt x="207408" y="601545"/>
                      <a:pt x="217105" y="601545"/>
                    </a:cubicBezTo>
                    <a:cubicBezTo>
                      <a:pt x="226801" y="601545"/>
                      <a:pt x="234662" y="593684"/>
                      <a:pt x="234662" y="583988"/>
                    </a:cubicBezTo>
                    <a:cubicBezTo>
                      <a:pt x="234662" y="574291"/>
                      <a:pt x="226801" y="566430"/>
                      <a:pt x="217105" y="566430"/>
                    </a:cubicBezTo>
                    <a:close/>
                    <a:moveTo>
                      <a:pt x="45827" y="0"/>
                    </a:moveTo>
                    <a:lnTo>
                      <a:pt x="217268" y="0"/>
                    </a:lnTo>
                    <a:lnTo>
                      <a:pt x="217268" y="38301"/>
                    </a:lnTo>
                    <a:lnTo>
                      <a:pt x="41359" y="38301"/>
                    </a:lnTo>
                    <a:lnTo>
                      <a:pt x="41359" y="553961"/>
                    </a:lnTo>
                    <a:lnTo>
                      <a:pt x="392849" y="553961"/>
                    </a:lnTo>
                    <a:lnTo>
                      <a:pt x="392849" y="423701"/>
                    </a:lnTo>
                    <a:lnTo>
                      <a:pt x="392850" y="423701"/>
                    </a:lnTo>
                    <a:lnTo>
                      <a:pt x="392850" y="384576"/>
                    </a:lnTo>
                    <a:lnTo>
                      <a:pt x="434209" y="384576"/>
                    </a:lnTo>
                    <a:lnTo>
                      <a:pt x="434209" y="423701"/>
                    </a:lnTo>
                    <a:lnTo>
                      <a:pt x="434208" y="423701"/>
                    </a:lnTo>
                    <a:lnTo>
                      <a:pt x="434208" y="571031"/>
                    </a:lnTo>
                    <a:cubicBezTo>
                      <a:pt x="434208" y="596340"/>
                      <a:pt x="413691" y="616857"/>
                      <a:pt x="388382" y="616857"/>
                    </a:cubicBezTo>
                    <a:lnTo>
                      <a:pt x="45827" y="616857"/>
                    </a:lnTo>
                    <a:cubicBezTo>
                      <a:pt x="20518" y="616857"/>
                      <a:pt x="0" y="596340"/>
                      <a:pt x="0" y="571031"/>
                    </a:cubicBezTo>
                    <a:lnTo>
                      <a:pt x="0" y="45827"/>
                    </a:lnTo>
                    <a:cubicBezTo>
                      <a:pt x="0" y="20518"/>
                      <a:pt x="20518" y="0"/>
                      <a:pt x="458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Arial" panose="020B0604020202020204" pitchFamily="34" charset="0"/>
                </a:endParaRPr>
              </a:p>
            </p:txBody>
          </p:sp>
          <p:sp>
            <p:nvSpPr>
              <p:cNvPr id="195" name="자유형: 도형 194">
                <a:extLst>
                  <a:ext uri="{FF2B5EF4-FFF2-40B4-BE49-F238E27FC236}">
                    <a16:creationId xmlns:a16="http://schemas.microsoft.com/office/drawing/2014/main" xmlns="" id="{0745CC92-35E1-4639-80C0-7C983DDAA79D}"/>
                  </a:ext>
                </a:extLst>
              </p:cNvPr>
              <p:cNvSpPr/>
              <p:nvPr/>
            </p:nvSpPr>
            <p:spPr>
              <a:xfrm>
                <a:off x="5089570" y="5985600"/>
                <a:ext cx="168707" cy="384576"/>
              </a:xfrm>
              <a:custGeom>
                <a:avLst/>
                <a:gdLst>
                  <a:gd name="connsiteX0" fmla="*/ 0 w 168707"/>
                  <a:gd name="connsiteY0" fmla="*/ 0 h 384576"/>
                  <a:gd name="connsiteX1" fmla="*/ 122881 w 168707"/>
                  <a:gd name="connsiteY1" fmla="*/ 0 h 384576"/>
                  <a:gd name="connsiteX2" fmla="*/ 168707 w 168707"/>
                  <a:gd name="connsiteY2" fmla="*/ 45827 h 384576"/>
                  <a:gd name="connsiteX3" fmla="*/ 168707 w 168707"/>
                  <a:gd name="connsiteY3" fmla="*/ 384576 h 384576"/>
                  <a:gd name="connsiteX4" fmla="*/ 127348 w 168707"/>
                  <a:gd name="connsiteY4" fmla="*/ 384576 h 384576"/>
                  <a:gd name="connsiteX5" fmla="*/ 127348 w 168707"/>
                  <a:gd name="connsiteY5" fmla="*/ 38301 h 384576"/>
                  <a:gd name="connsiteX6" fmla="*/ 0 w 168707"/>
                  <a:gd name="connsiteY6" fmla="*/ 38301 h 384576"/>
                  <a:gd name="connsiteX7" fmla="*/ 0 w 168707"/>
                  <a:gd name="connsiteY7" fmla="*/ 0 h 38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707" h="384576">
                    <a:moveTo>
                      <a:pt x="0" y="0"/>
                    </a:moveTo>
                    <a:lnTo>
                      <a:pt x="122881" y="0"/>
                    </a:lnTo>
                    <a:cubicBezTo>
                      <a:pt x="148190" y="0"/>
                      <a:pt x="168707" y="20518"/>
                      <a:pt x="168707" y="45827"/>
                    </a:cubicBezTo>
                    <a:lnTo>
                      <a:pt x="168707" y="384576"/>
                    </a:lnTo>
                    <a:lnTo>
                      <a:pt x="127348" y="384576"/>
                    </a:lnTo>
                    <a:lnTo>
                      <a:pt x="127348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xmlns="" id="{1E1BBCB2-89B2-4CCD-9E9D-EE112B286D36}"/>
                </a:ext>
              </a:extLst>
            </p:cNvPr>
            <p:cNvGrpSpPr/>
            <p:nvPr/>
          </p:nvGrpSpPr>
          <p:grpSpPr>
            <a:xfrm>
              <a:off x="12153364" y="4059065"/>
              <a:ext cx="1623381" cy="873008"/>
              <a:chOff x="3179860" y="5569618"/>
              <a:chExt cx="1623381" cy="873008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:a16="http://schemas.microsoft.com/office/drawing/2014/main" xmlns="" id="{F7C46B15-BF3C-4046-B547-F9AA08B0B1A9}"/>
                  </a:ext>
                </a:extLst>
              </p:cNvPr>
              <p:cNvGrpSpPr/>
              <p:nvPr/>
            </p:nvGrpSpPr>
            <p:grpSpPr>
              <a:xfrm>
                <a:off x="4240367" y="6051176"/>
                <a:ext cx="410805" cy="391450"/>
                <a:chOff x="3593344" y="3031919"/>
                <a:chExt cx="801070" cy="763332"/>
              </a:xfrm>
            </p:grpSpPr>
            <p:grpSp>
              <p:nvGrpSpPr>
                <p:cNvPr id="180" name="그룹 179">
                  <a:extLst>
                    <a:ext uri="{FF2B5EF4-FFF2-40B4-BE49-F238E27FC236}">
                      <a16:creationId xmlns:a16="http://schemas.microsoft.com/office/drawing/2014/main" xmlns="" id="{9EED3355-DE5D-47BA-8786-E4CEB8C7CE60}"/>
                    </a:ext>
                  </a:extLst>
                </p:cNvPr>
                <p:cNvGrpSpPr/>
                <p:nvPr/>
              </p:nvGrpSpPr>
              <p:grpSpPr>
                <a:xfrm>
                  <a:off x="3593344" y="3031919"/>
                  <a:ext cx="572102" cy="572102"/>
                  <a:chOff x="3583940" y="3813727"/>
                  <a:chExt cx="502920" cy="502920"/>
                </a:xfrm>
              </p:grpSpPr>
              <p:sp>
                <p:nvSpPr>
                  <p:cNvPr id="186" name="타원 185">
                    <a:extLst>
                      <a:ext uri="{FF2B5EF4-FFF2-40B4-BE49-F238E27FC236}">
                        <a16:creationId xmlns:a16="http://schemas.microsoft.com/office/drawing/2014/main" xmlns="" id="{9F29DF00-B099-43B0-A8C4-85B0E0749212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7" name="타원 186">
                    <a:extLst>
                      <a:ext uri="{FF2B5EF4-FFF2-40B4-BE49-F238E27FC236}">
                        <a16:creationId xmlns:a16="http://schemas.microsoft.com/office/drawing/2014/main" xmlns="" id="{CCB84B74-9DA5-425B-AA6A-05CF34C47C76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8" name="타원 187">
                    <a:extLst>
                      <a:ext uri="{FF2B5EF4-FFF2-40B4-BE49-F238E27FC236}">
                        <a16:creationId xmlns:a16="http://schemas.microsoft.com/office/drawing/2014/main" xmlns="" id="{86DC5723-C8D2-4271-B283-DAC8F3AD5533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81" name="그래픽 21" descr="원형 차트가 있는 프레젠테이션">
                  <a:extLst>
                    <a:ext uri="{FF2B5EF4-FFF2-40B4-BE49-F238E27FC236}">
                      <a16:creationId xmlns:a16="http://schemas.microsoft.com/office/drawing/2014/main" xmlns="" id="{1B42959C-C0D5-42BB-8772-EEFBE2B1BF83}"/>
                    </a:ext>
                  </a:extLst>
                </p:cNvPr>
                <p:cNvGrpSpPr/>
                <p:nvPr/>
              </p:nvGrpSpPr>
              <p:grpSpPr>
                <a:xfrm>
                  <a:off x="3741532" y="3150848"/>
                  <a:ext cx="652882" cy="644403"/>
                  <a:chOff x="4583906" y="3069431"/>
                  <a:chExt cx="733425" cy="723900"/>
                </a:xfrm>
                <a:solidFill>
                  <a:srgbClr val="FFC000"/>
                </a:solidFill>
              </p:grpSpPr>
              <p:sp>
                <p:nvSpPr>
                  <p:cNvPr id="182" name="자유형: 도형 181">
                    <a:extLst>
                      <a:ext uri="{FF2B5EF4-FFF2-40B4-BE49-F238E27FC236}">
                        <a16:creationId xmlns:a16="http://schemas.microsoft.com/office/drawing/2014/main" xmlns="" id="{7C32731F-F88F-42A0-90DA-DABCB97C6A1C}"/>
                      </a:ext>
                    </a:extLst>
                  </p:cNvPr>
                  <p:cNvSpPr/>
                  <p:nvPr/>
                </p:nvSpPr>
                <p:spPr>
                  <a:xfrm>
                    <a:off x="4968811" y="3355181"/>
                    <a:ext cx="123825" cy="85725"/>
                  </a:xfrm>
                  <a:custGeom>
                    <a:avLst/>
                    <a:gdLst>
                      <a:gd name="connsiteX0" fmla="*/ 7144 w 123825"/>
                      <a:gd name="connsiteY0" fmla="*/ 7144 h 85725"/>
                      <a:gd name="connsiteX1" fmla="*/ 84868 w 123825"/>
                      <a:gd name="connsiteY1" fmla="*/ 84868 h 85725"/>
                      <a:gd name="connsiteX2" fmla="*/ 117539 w 123825"/>
                      <a:gd name="connsiteY2" fmla="*/ 7144 h 85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85725">
                        <a:moveTo>
                          <a:pt x="7144" y="7144"/>
                        </a:moveTo>
                        <a:lnTo>
                          <a:pt x="84868" y="84868"/>
                        </a:lnTo>
                        <a:cubicBezTo>
                          <a:pt x="103937" y="63212"/>
                          <a:pt x="115409" y="35920"/>
                          <a:pt x="117539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:a16="http://schemas.microsoft.com/office/drawing/2014/main" xmlns="" id="{E68F42C2-3DA6-4697-AA1B-CA157268A334}"/>
                      </a:ext>
                    </a:extLst>
                  </p:cNvPr>
                  <p:cNvSpPr/>
                  <p:nvPr/>
                </p:nvSpPr>
                <p:spPr>
                  <a:xfrm>
                    <a:off x="4812123" y="3212782"/>
                    <a:ext cx="228600" cy="276225"/>
                  </a:xfrm>
                  <a:custGeom>
                    <a:avLst/>
                    <a:gdLst>
                      <a:gd name="connsiteX0" fmla="*/ 131352 w 228600"/>
                      <a:gd name="connsiteY0" fmla="*/ 143923 h 276225"/>
                      <a:gd name="connsiteX1" fmla="*/ 131352 w 228600"/>
                      <a:gd name="connsiteY1" fmla="*/ 7144 h 276225"/>
                      <a:gd name="connsiteX2" fmla="*/ 7463 w 228600"/>
                      <a:gd name="connsiteY2" fmla="*/ 149326 h 276225"/>
                      <a:gd name="connsiteX3" fmla="*/ 149646 w 228600"/>
                      <a:gd name="connsiteY3" fmla="*/ 273216 h 276225"/>
                      <a:gd name="connsiteX4" fmla="*/ 228126 w 228600"/>
                      <a:gd name="connsiteY4" fmla="*/ 240697 h 27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600" h="276225">
                        <a:moveTo>
                          <a:pt x="131352" y="143923"/>
                        </a:moveTo>
                        <a:lnTo>
                          <a:pt x="131352" y="7144"/>
                        </a:lnTo>
                        <a:cubicBezTo>
                          <a:pt x="57878" y="12195"/>
                          <a:pt x="2411" y="75852"/>
                          <a:pt x="7463" y="149326"/>
                        </a:cubicBezTo>
                        <a:cubicBezTo>
                          <a:pt x="12514" y="222800"/>
                          <a:pt x="76172" y="278267"/>
                          <a:pt x="149646" y="273216"/>
                        </a:cubicBezTo>
                        <a:cubicBezTo>
                          <a:pt x="178651" y="271222"/>
                          <a:pt x="206210" y="259802"/>
                          <a:pt x="228126" y="24069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4" name="자유형: 도형 183">
                    <a:extLst>
                      <a:ext uri="{FF2B5EF4-FFF2-40B4-BE49-F238E27FC236}">
                        <a16:creationId xmlns:a16="http://schemas.microsoft.com/office/drawing/2014/main" xmlns="" id="{4186712E-E8DB-4008-97FD-3AB7FBE7C8F9}"/>
                      </a:ext>
                    </a:extLst>
                  </p:cNvPr>
                  <p:cNvSpPr/>
                  <p:nvPr/>
                </p:nvSpPr>
                <p:spPr>
                  <a:xfrm>
                    <a:off x="4955381" y="3212782"/>
                    <a:ext cx="133350" cy="133350"/>
                  </a:xfrm>
                  <a:custGeom>
                    <a:avLst/>
                    <a:gdLst>
                      <a:gd name="connsiteX0" fmla="*/ 7144 w 133350"/>
                      <a:gd name="connsiteY0" fmla="*/ 130493 h 133350"/>
                      <a:gd name="connsiteX1" fmla="*/ 130969 w 133350"/>
                      <a:gd name="connsiteY1" fmla="*/ 130493 h 133350"/>
                      <a:gd name="connsiteX2" fmla="*/ 7144 w 133350"/>
                      <a:gd name="connsiteY2" fmla="*/ 714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350" h="133350">
                        <a:moveTo>
                          <a:pt x="7144" y="130493"/>
                        </a:moveTo>
                        <a:lnTo>
                          <a:pt x="130969" y="130493"/>
                        </a:lnTo>
                        <a:cubicBezTo>
                          <a:pt x="126147" y="64288"/>
                          <a:pt x="73366" y="11710"/>
                          <a:pt x="7144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85" name="자유형: 도형 184">
                    <a:extLst>
                      <a:ext uri="{FF2B5EF4-FFF2-40B4-BE49-F238E27FC236}">
                        <a16:creationId xmlns:a16="http://schemas.microsoft.com/office/drawing/2014/main" xmlns="" id="{CFDDB158-B874-4131-A750-7526E12FF618}"/>
                      </a:ext>
                    </a:extLst>
                  </p:cNvPr>
                  <p:cNvSpPr/>
                  <p:nvPr/>
                </p:nvSpPr>
                <p:spPr>
                  <a:xfrm>
                    <a:off x="4583906" y="3069431"/>
                    <a:ext cx="733425" cy="723900"/>
                  </a:xfrm>
                  <a:custGeom>
                    <a:avLst/>
                    <a:gdLst>
                      <a:gd name="connsiteX0" fmla="*/ 635794 w 733425"/>
                      <a:gd name="connsiteY0" fmla="*/ 111919 h 723900"/>
                      <a:gd name="connsiteX1" fmla="*/ 635794 w 733425"/>
                      <a:gd name="connsiteY1" fmla="*/ 454819 h 723900"/>
                      <a:gd name="connsiteX2" fmla="*/ 102394 w 733425"/>
                      <a:gd name="connsiteY2" fmla="*/ 454819 h 723900"/>
                      <a:gd name="connsiteX3" fmla="*/ 102394 w 733425"/>
                      <a:gd name="connsiteY3" fmla="*/ 111919 h 723900"/>
                      <a:gd name="connsiteX4" fmla="*/ 711994 w 733425"/>
                      <a:gd name="connsiteY4" fmla="*/ 473869 h 723900"/>
                      <a:gd name="connsiteX5" fmla="*/ 692944 w 733425"/>
                      <a:gd name="connsiteY5" fmla="*/ 473869 h 723900"/>
                      <a:gd name="connsiteX6" fmla="*/ 692944 w 733425"/>
                      <a:gd name="connsiteY6" fmla="*/ 83344 h 723900"/>
                      <a:gd name="connsiteX7" fmla="*/ 711994 w 733425"/>
                      <a:gd name="connsiteY7" fmla="*/ 83344 h 723900"/>
                      <a:gd name="connsiteX8" fmla="*/ 731044 w 733425"/>
                      <a:gd name="connsiteY8" fmla="*/ 64294 h 723900"/>
                      <a:gd name="connsiteX9" fmla="*/ 711994 w 733425"/>
                      <a:gd name="connsiteY9" fmla="*/ 45244 h 723900"/>
                      <a:gd name="connsiteX10" fmla="*/ 388144 w 733425"/>
                      <a:gd name="connsiteY10" fmla="*/ 45244 h 723900"/>
                      <a:gd name="connsiteX11" fmla="*/ 388144 w 733425"/>
                      <a:gd name="connsiteY11" fmla="*/ 26194 h 723900"/>
                      <a:gd name="connsiteX12" fmla="*/ 369094 w 733425"/>
                      <a:gd name="connsiteY12" fmla="*/ 7144 h 723900"/>
                      <a:gd name="connsiteX13" fmla="*/ 350044 w 733425"/>
                      <a:gd name="connsiteY13" fmla="*/ 26194 h 723900"/>
                      <a:gd name="connsiteX14" fmla="*/ 350044 w 733425"/>
                      <a:gd name="connsiteY14" fmla="*/ 45244 h 723900"/>
                      <a:gd name="connsiteX15" fmla="*/ 26194 w 733425"/>
                      <a:gd name="connsiteY15" fmla="*/ 45244 h 723900"/>
                      <a:gd name="connsiteX16" fmla="*/ 7144 w 733425"/>
                      <a:gd name="connsiteY16" fmla="*/ 64294 h 723900"/>
                      <a:gd name="connsiteX17" fmla="*/ 26194 w 733425"/>
                      <a:gd name="connsiteY17" fmla="*/ 83344 h 723900"/>
                      <a:gd name="connsiteX18" fmla="*/ 45244 w 733425"/>
                      <a:gd name="connsiteY18" fmla="*/ 83344 h 723900"/>
                      <a:gd name="connsiteX19" fmla="*/ 45244 w 733425"/>
                      <a:gd name="connsiteY19" fmla="*/ 473869 h 723900"/>
                      <a:gd name="connsiteX20" fmla="*/ 26194 w 733425"/>
                      <a:gd name="connsiteY20" fmla="*/ 473869 h 723900"/>
                      <a:gd name="connsiteX21" fmla="*/ 7144 w 733425"/>
                      <a:gd name="connsiteY21" fmla="*/ 492919 h 723900"/>
                      <a:gd name="connsiteX22" fmla="*/ 26194 w 733425"/>
                      <a:gd name="connsiteY22" fmla="*/ 511969 h 723900"/>
                      <a:gd name="connsiteX23" fmla="*/ 317087 w 733425"/>
                      <a:gd name="connsiteY23" fmla="*/ 511969 h 723900"/>
                      <a:gd name="connsiteX24" fmla="*/ 170402 w 733425"/>
                      <a:gd name="connsiteY24" fmla="*/ 658654 h 723900"/>
                      <a:gd name="connsiteX25" fmla="*/ 170545 w 733425"/>
                      <a:gd name="connsiteY25" fmla="*/ 685752 h 723900"/>
                      <a:gd name="connsiteX26" fmla="*/ 197644 w 733425"/>
                      <a:gd name="connsiteY26" fmla="*/ 685610 h 723900"/>
                      <a:gd name="connsiteX27" fmla="*/ 350044 w 733425"/>
                      <a:gd name="connsiteY27" fmla="*/ 533210 h 723900"/>
                      <a:gd name="connsiteX28" fmla="*/ 350044 w 733425"/>
                      <a:gd name="connsiteY28" fmla="*/ 702469 h 723900"/>
                      <a:gd name="connsiteX29" fmla="*/ 369094 w 733425"/>
                      <a:gd name="connsiteY29" fmla="*/ 721519 h 723900"/>
                      <a:gd name="connsiteX30" fmla="*/ 388144 w 733425"/>
                      <a:gd name="connsiteY30" fmla="*/ 702469 h 723900"/>
                      <a:gd name="connsiteX31" fmla="*/ 388144 w 733425"/>
                      <a:gd name="connsiteY31" fmla="*/ 532924 h 723900"/>
                      <a:gd name="connsiteX32" fmla="*/ 540544 w 733425"/>
                      <a:gd name="connsiteY32" fmla="*/ 685324 h 723900"/>
                      <a:gd name="connsiteX33" fmla="*/ 567500 w 733425"/>
                      <a:gd name="connsiteY33" fmla="*/ 685324 h 723900"/>
                      <a:gd name="connsiteX34" fmla="*/ 567500 w 733425"/>
                      <a:gd name="connsiteY34" fmla="*/ 658368 h 723900"/>
                      <a:gd name="connsiteX35" fmla="*/ 421100 w 733425"/>
                      <a:gd name="connsiteY35" fmla="*/ 511969 h 723900"/>
                      <a:gd name="connsiteX36" fmla="*/ 711994 w 733425"/>
                      <a:gd name="connsiteY36" fmla="*/ 511969 h 723900"/>
                      <a:gd name="connsiteX37" fmla="*/ 731044 w 733425"/>
                      <a:gd name="connsiteY37" fmla="*/ 492919 h 723900"/>
                      <a:gd name="connsiteX38" fmla="*/ 711994 w 733425"/>
                      <a:gd name="connsiteY38" fmla="*/ 473869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733425" h="723900">
                        <a:moveTo>
                          <a:pt x="635794" y="111919"/>
                        </a:moveTo>
                        <a:lnTo>
                          <a:pt x="635794" y="454819"/>
                        </a:lnTo>
                        <a:lnTo>
                          <a:pt x="102394" y="454819"/>
                        </a:lnTo>
                        <a:lnTo>
                          <a:pt x="102394" y="111919"/>
                        </a:lnTo>
                        <a:close/>
                        <a:moveTo>
                          <a:pt x="711994" y="473869"/>
                        </a:moveTo>
                        <a:lnTo>
                          <a:pt x="692944" y="473869"/>
                        </a:lnTo>
                        <a:lnTo>
                          <a:pt x="692944" y="83344"/>
                        </a:lnTo>
                        <a:lnTo>
                          <a:pt x="711994" y="83344"/>
                        </a:lnTo>
                        <a:cubicBezTo>
                          <a:pt x="722515" y="83344"/>
                          <a:pt x="731044" y="74815"/>
                          <a:pt x="731044" y="64294"/>
                        </a:cubicBezTo>
                        <a:cubicBezTo>
                          <a:pt x="731044" y="53772"/>
                          <a:pt x="722515" y="45244"/>
                          <a:pt x="711994" y="45244"/>
                        </a:cubicBezTo>
                        <a:lnTo>
                          <a:pt x="388144" y="45244"/>
                        </a:lnTo>
                        <a:lnTo>
                          <a:pt x="388144" y="26194"/>
                        </a:lnTo>
                        <a:cubicBezTo>
                          <a:pt x="388144" y="15672"/>
                          <a:pt x="379615" y="7144"/>
                          <a:pt x="369094" y="7144"/>
                        </a:cubicBezTo>
                        <a:cubicBezTo>
                          <a:pt x="358572" y="7144"/>
                          <a:pt x="350044" y="15672"/>
                          <a:pt x="350044" y="26194"/>
                        </a:cubicBezTo>
                        <a:lnTo>
                          <a:pt x="350044" y="45244"/>
                        </a:lnTo>
                        <a:lnTo>
                          <a:pt x="26194" y="45244"/>
                        </a:lnTo>
                        <a:cubicBezTo>
                          <a:pt x="15672" y="45244"/>
                          <a:pt x="7144" y="53772"/>
                          <a:pt x="7144" y="64294"/>
                        </a:cubicBezTo>
                        <a:cubicBezTo>
                          <a:pt x="7144" y="74815"/>
                          <a:pt x="15672" y="83344"/>
                          <a:pt x="26194" y="83344"/>
                        </a:cubicBezTo>
                        <a:lnTo>
                          <a:pt x="45244" y="83344"/>
                        </a:lnTo>
                        <a:lnTo>
                          <a:pt x="45244" y="473869"/>
                        </a:lnTo>
                        <a:lnTo>
                          <a:pt x="26194" y="473869"/>
                        </a:lnTo>
                        <a:cubicBezTo>
                          <a:pt x="15672" y="473869"/>
                          <a:pt x="7144" y="482397"/>
                          <a:pt x="7144" y="492919"/>
                        </a:cubicBezTo>
                        <a:cubicBezTo>
                          <a:pt x="7144" y="503440"/>
                          <a:pt x="15672" y="511969"/>
                          <a:pt x="26194" y="511969"/>
                        </a:cubicBezTo>
                        <a:lnTo>
                          <a:pt x="317087" y="511969"/>
                        </a:lnTo>
                        <a:lnTo>
                          <a:pt x="170402" y="658654"/>
                        </a:lnTo>
                        <a:cubicBezTo>
                          <a:pt x="162958" y="666177"/>
                          <a:pt x="163022" y="678309"/>
                          <a:pt x="170545" y="685752"/>
                        </a:cubicBezTo>
                        <a:cubicBezTo>
                          <a:pt x="178068" y="693196"/>
                          <a:pt x="190200" y="693132"/>
                          <a:pt x="197644" y="685610"/>
                        </a:cubicBezTo>
                        <a:lnTo>
                          <a:pt x="350044" y="533210"/>
                        </a:lnTo>
                        <a:lnTo>
                          <a:pt x="350044" y="702469"/>
                        </a:lnTo>
                        <a:cubicBezTo>
                          <a:pt x="350044" y="712990"/>
                          <a:pt x="358572" y="721519"/>
                          <a:pt x="369094" y="721519"/>
                        </a:cubicBezTo>
                        <a:cubicBezTo>
                          <a:pt x="379615" y="721519"/>
                          <a:pt x="388144" y="712990"/>
                          <a:pt x="388144" y="702469"/>
                        </a:cubicBezTo>
                        <a:lnTo>
                          <a:pt x="388144" y="532924"/>
                        </a:lnTo>
                        <a:lnTo>
                          <a:pt x="540544" y="685324"/>
                        </a:lnTo>
                        <a:cubicBezTo>
                          <a:pt x="547988" y="692768"/>
                          <a:pt x="560056" y="692768"/>
                          <a:pt x="567500" y="685324"/>
                        </a:cubicBezTo>
                        <a:cubicBezTo>
                          <a:pt x="574943" y="677880"/>
                          <a:pt x="574943" y="665812"/>
                          <a:pt x="567500" y="658368"/>
                        </a:cubicBezTo>
                        <a:lnTo>
                          <a:pt x="421100" y="511969"/>
                        </a:lnTo>
                        <a:lnTo>
                          <a:pt x="711994" y="511969"/>
                        </a:lnTo>
                        <a:cubicBezTo>
                          <a:pt x="722515" y="511969"/>
                          <a:pt x="731044" y="503440"/>
                          <a:pt x="731044" y="492919"/>
                        </a:cubicBezTo>
                        <a:cubicBezTo>
                          <a:pt x="731044" y="482397"/>
                          <a:pt x="722515" y="473869"/>
                          <a:pt x="711994" y="47386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56" name="그룹 155">
                <a:extLst>
                  <a:ext uri="{FF2B5EF4-FFF2-40B4-BE49-F238E27FC236}">
                    <a16:creationId xmlns:a16="http://schemas.microsoft.com/office/drawing/2014/main" xmlns="" id="{F5FAE4DB-7C83-42C2-AF8B-954E36BCFB46}"/>
                  </a:ext>
                </a:extLst>
              </p:cNvPr>
              <p:cNvGrpSpPr/>
              <p:nvPr/>
            </p:nvGrpSpPr>
            <p:grpSpPr>
              <a:xfrm>
                <a:off x="3903302" y="5849448"/>
                <a:ext cx="339474" cy="411082"/>
                <a:chOff x="3302297" y="4418230"/>
                <a:chExt cx="637141" cy="771539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:a16="http://schemas.microsoft.com/office/drawing/2014/main" xmlns="" id="{9F02E453-C22D-4FEA-9828-83BEDEB5C000}"/>
                    </a:ext>
                  </a:extLst>
                </p:cNvPr>
                <p:cNvGrpSpPr/>
                <p:nvPr/>
              </p:nvGrpSpPr>
              <p:grpSpPr>
                <a:xfrm>
                  <a:off x="3407308" y="4418230"/>
                  <a:ext cx="465552" cy="465552"/>
                  <a:chOff x="3583940" y="3813727"/>
                  <a:chExt cx="502920" cy="502920"/>
                </a:xfrm>
              </p:grpSpPr>
              <p:sp>
                <p:nvSpPr>
                  <p:cNvPr id="177" name="타원 176">
                    <a:extLst>
                      <a:ext uri="{FF2B5EF4-FFF2-40B4-BE49-F238E27FC236}">
                        <a16:creationId xmlns:a16="http://schemas.microsoft.com/office/drawing/2014/main" xmlns="" id="{E4E596DD-0CAF-44A5-B177-A87ADDCE057B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:a16="http://schemas.microsoft.com/office/drawing/2014/main" xmlns="" id="{56B7583D-A6B6-44EA-9A0F-2C5D3E6DDEDC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9" name="타원 178">
                    <a:extLst>
                      <a:ext uri="{FF2B5EF4-FFF2-40B4-BE49-F238E27FC236}">
                        <a16:creationId xmlns:a16="http://schemas.microsoft.com/office/drawing/2014/main" xmlns="" id="{6D48B691-92D3-4F95-8193-13425F8F8DDB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73" name="그래픽 25" descr="과녁">
                  <a:extLst>
                    <a:ext uri="{FF2B5EF4-FFF2-40B4-BE49-F238E27FC236}">
                      <a16:creationId xmlns:a16="http://schemas.microsoft.com/office/drawing/2014/main" xmlns="" id="{688EAB82-6898-450C-8F72-54E8ED517DC8}"/>
                    </a:ext>
                  </a:extLst>
                </p:cNvPr>
                <p:cNvGrpSpPr/>
                <p:nvPr/>
              </p:nvGrpSpPr>
              <p:grpSpPr>
                <a:xfrm>
                  <a:off x="3302297" y="4552628"/>
                  <a:ext cx="637141" cy="637141"/>
                  <a:chOff x="4795800" y="327180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174" name="자유형: 도형 173">
                    <a:extLst>
                      <a:ext uri="{FF2B5EF4-FFF2-40B4-BE49-F238E27FC236}">
                        <a16:creationId xmlns:a16="http://schemas.microsoft.com/office/drawing/2014/main" xmlns="" id="{7F5A9E2A-8145-4753-8AB2-F27E7CAA7B65}"/>
                      </a:ext>
                    </a:extLst>
                  </p:cNvPr>
                  <p:cNvSpPr/>
                  <p:nvPr/>
                </p:nvSpPr>
                <p:spPr>
                  <a:xfrm>
                    <a:off x="5135366" y="3345619"/>
                    <a:ext cx="495300" cy="495300"/>
                  </a:xfrm>
                  <a:custGeom>
                    <a:avLst/>
                    <a:gdLst>
                      <a:gd name="connsiteX0" fmla="*/ 408146 w 495300"/>
                      <a:gd name="connsiteY0" fmla="*/ 92869 h 495300"/>
                      <a:gd name="connsiteX1" fmla="*/ 398621 w 495300"/>
                      <a:gd name="connsiteY1" fmla="*/ 7144 h 495300"/>
                      <a:gd name="connsiteX2" fmla="*/ 293846 w 495300"/>
                      <a:gd name="connsiteY2" fmla="*/ 111919 h 495300"/>
                      <a:gd name="connsiteX3" fmla="*/ 299561 w 495300"/>
                      <a:gd name="connsiteY3" fmla="*/ 161449 h 495300"/>
                      <a:gd name="connsiteX4" fmla="*/ 147161 w 495300"/>
                      <a:gd name="connsiteY4" fmla="*/ 313849 h 495300"/>
                      <a:gd name="connsiteX5" fmla="*/ 102394 w 495300"/>
                      <a:gd name="connsiteY5" fmla="*/ 302419 h 495300"/>
                      <a:gd name="connsiteX6" fmla="*/ 7144 w 495300"/>
                      <a:gd name="connsiteY6" fmla="*/ 397669 h 495300"/>
                      <a:gd name="connsiteX7" fmla="*/ 102394 w 495300"/>
                      <a:gd name="connsiteY7" fmla="*/ 492919 h 495300"/>
                      <a:gd name="connsiteX8" fmla="*/ 197644 w 495300"/>
                      <a:gd name="connsiteY8" fmla="*/ 397669 h 495300"/>
                      <a:gd name="connsiteX9" fmla="*/ 187166 w 495300"/>
                      <a:gd name="connsiteY9" fmla="*/ 353854 h 495300"/>
                      <a:gd name="connsiteX10" fmla="*/ 339566 w 495300"/>
                      <a:gd name="connsiteY10" fmla="*/ 201454 h 495300"/>
                      <a:gd name="connsiteX11" fmla="*/ 389096 w 495300"/>
                      <a:gd name="connsiteY11" fmla="*/ 207169 h 495300"/>
                      <a:gd name="connsiteX12" fmla="*/ 493871 w 495300"/>
                      <a:gd name="connsiteY12" fmla="*/ 102394 h 495300"/>
                      <a:gd name="connsiteX13" fmla="*/ 408146 w 495300"/>
                      <a:gd name="connsiteY13" fmla="*/ 92869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95300" h="495300">
                        <a:moveTo>
                          <a:pt x="408146" y="92869"/>
                        </a:moveTo>
                        <a:lnTo>
                          <a:pt x="398621" y="7144"/>
                        </a:lnTo>
                        <a:lnTo>
                          <a:pt x="293846" y="111919"/>
                        </a:lnTo>
                        <a:lnTo>
                          <a:pt x="299561" y="161449"/>
                        </a:lnTo>
                        <a:lnTo>
                          <a:pt x="147161" y="313849"/>
                        </a:lnTo>
                        <a:cubicBezTo>
                          <a:pt x="133826" y="307181"/>
                          <a:pt x="118586" y="302419"/>
                          <a:pt x="102394" y="302419"/>
                        </a:cubicBezTo>
                        <a:cubicBezTo>
                          <a:pt x="50006" y="302419"/>
                          <a:pt x="7144" y="345281"/>
                          <a:pt x="7144" y="397669"/>
                        </a:cubicBezTo>
                        <a:cubicBezTo>
                          <a:pt x="7144" y="450056"/>
                          <a:pt x="50006" y="492919"/>
                          <a:pt x="102394" y="492919"/>
                        </a:cubicBezTo>
                        <a:cubicBezTo>
                          <a:pt x="154781" y="492919"/>
                          <a:pt x="197644" y="450056"/>
                          <a:pt x="197644" y="397669"/>
                        </a:cubicBezTo>
                        <a:cubicBezTo>
                          <a:pt x="197644" y="381476"/>
                          <a:pt x="193834" y="367189"/>
                          <a:pt x="187166" y="353854"/>
                        </a:cubicBezTo>
                        <a:lnTo>
                          <a:pt x="339566" y="201454"/>
                        </a:lnTo>
                        <a:lnTo>
                          <a:pt x="389096" y="207169"/>
                        </a:lnTo>
                        <a:lnTo>
                          <a:pt x="493871" y="102394"/>
                        </a:lnTo>
                        <a:lnTo>
                          <a:pt x="408146" y="9286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:a16="http://schemas.microsoft.com/office/drawing/2014/main" xmlns="" id="{D10744B7-8E7A-4078-8844-3D47B1624325}"/>
                      </a:ext>
                    </a:extLst>
                  </p:cNvPr>
                  <p:cNvSpPr/>
                  <p:nvPr/>
                </p:nvSpPr>
                <p:spPr>
                  <a:xfrm>
                    <a:off x="4869619" y="3374194"/>
                    <a:ext cx="733425" cy="733425"/>
                  </a:xfrm>
                  <a:custGeom>
                    <a:avLst/>
                    <a:gdLst>
                      <a:gd name="connsiteX0" fmla="*/ 681514 w 733425"/>
                      <a:gd name="connsiteY0" fmla="*/ 205264 h 733425"/>
                      <a:gd name="connsiteX1" fmla="*/ 669131 w 733425"/>
                      <a:gd name="connsiteY1" fmla="*/ 218599 h 733425"/>
                      <a:gd name="connsiteX2" fmla="*/ 651034 w 733425"/>
                      <a:gd name="connsiteY2" fmla="*/ 216694 h 733425"/>
                      <a:gd name="connsiteX3" fmla="*/ 631031 w 733425"/>
                      <a:gd name="connsiteY3" fmla="*/ 213836 h 733425"/>
                      <a:gd name="connsiteX4" fmla="*/ 673894 w 733425"/>
                      <a:gd name="connsiteY4" fmla="*/ 369094 h 733425"/>
                      <a:gd name="connsiteX5" fmla="*/ 369094 w 733425"/>
                      <a:gd name="connsiteY5" fmla="*/ 673894 h 733425"/>
                      <a:gd name="connsiteX6" fmla="*/ 64294 w 733425"/>
                      <a:gd name="connsiteY6" fmla="*/ 369094 h 733425"/>
                      <a:gd name="connsiteX7" fmla="*/ 369094 w 733425"/>
                      <a:gd name="connsiteY7" fmla="*/ 64294 h 733425"/>
                      <a:gd name="connsiteX8" fmla="*/ 524351 w 733425"/>
                      <a:gd name="connsiteY8" fmla="*/ 107156 h 733425"/>
                      <a:gd name="connsiteX9" fmla="*/ 522446 w 733425"/>
                      <a:gd name="connsiteY9" fmla="*/ 88106 h 733425"/>
                      <a:gd name="connsiteX10" fmla="*/ 519589 w 733425"/>
                      <a:gd name="connsiteY10" fmla="*/ 69056 h 733425"/>
                      <a:gd name="connsiteX11" fmla="*/ 532924 w 733425"/>
                      <a:gd name="connsiteY11" fmla="*/ 55721 h 733425"/>
                      <a:gd name="connsiteX12" fmla="*/ 539591 w 733425"/>
                      <a:gd name="connsiteY12" fmla="*/ 49054 h 733425"/>
                      <a:gd name="connsiteX13" fmla="*/ 369094 w 733425"/>
                      <a:gd name="connsiteY13" fmla="*/ 7144 h 733425"/>
                      <a:gd name="connsiteX14" fmla="*/ 7144 w 733425"/>
                      <a:gd name="connsiteY14" fmla="*/ 369094 h 733425"/>
                      <a:gd name="connsiteX15" fmla="*/ 369094 w 733425"/>
                      <a:gd name="connsiteY15" fmla="*/ 731044 h 733425"/>
                      <a:gd name="connsiteX16" fmla="*/ 731044 w 733425"/>
                      <a:gd name="connsiteY16" fmla="*/ 369094 h 733425"/>
                      <a:gd name="connsiteX17" fmla="*/ 688181 w 733425"/>
                      <a:gd name="connsiteY17" fmla="*/ 199549 h 733425"/>
                      <a:gd name="connsiteX18" fmla="*/ 681514 w 733425"/>
                      <a:gd name="connsiteY18" fmla="*/ 205264 h 733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33425" h="733425">
                        <a:moveTo>
                          <a:pt x="681514" y="205264"/>
                        </a:moveTo>
                        <a:lnTo>
                          <a:pt x="669131" y="218599"/>
                        </a:lnTo>
                        <a:lnTo>
                          <a:pt x="651034" y="216694"/>
                        </a:lnTo>
                        <a:lnTo>
                          <a:pt x="631031" y="213836"/>
                        </a:lnTo>
                        <a:cubicBezTo>
                          <a:pt x="657701" y="259556"/>
                          <a:pt x="673894" y="311944"/>
                          <a:pt x="673894" y="369094"/>
                        </a:cubicBezTo>
                        <a:cubicBezTo>
                          <a:pt x="673894" y="536734"/>
                          <a:pt x="536734" y="673894"/>
                          <a:pt x="369094" y="673894"/>
                        </a:cubicBezTo>
                        <a:cubicBezTo>
                          <a:pt x="201454" y="673894"/>
                          <a:pt x="64294" y="536734"/>
                          <a:pt x="64294" y="369094"/>
                        </a:cubicBezTo>
                        <a:cubicBezTo>
                          <a:pt x="64294" y="201454"/>
                          <a:pt x="201454" y="64294"/>
                          <a:pt x="369094" y="64294"/>
                        </a:cubicBezTo>
                        <a:cubicBezTo>
                          <a:pt x="425291" y="64294"/>
                          <a:pt x="478631" y="79534"/>
                          <a:pt x="524351" y="107156"/>
                        </a:cubicBezTo>
                        <a:lnTo>
                          <a:pt x="522446" y="88106"/>
                        </a:lnTo>
                        <a:lnTo>
                          <a:pt x="519589" y="69056"/>
                        </a:lnTo>
                        <a:lnTo>
                          <a:pt x="532924" y="55721"/>
                        </a:lnTo>
                        <a:lnTo>
                          <a:pt x="539591" y="49054"/>
                        </a:lnTo>
                        <a:cubicBezTo>
                          <a:pt x="488156" y="22384"/>
                          <a:pt x="431006" y="7144"/>
                          <a:pt x="369094" y="7144"/>
                        </a:cubicBezTo>
                        <a:cubicBezTo>
                          <a:pt x="169069" y="7144"/>
                          <a:pt x="7144" y="169069"/>
                          <a:pt x="7144" y="369094"/>
                        </a:cubicBezTo>
                        <a:cubicBezTo>
                          <a:pt x="7144" y="569119"/>
                          <a:pt x="169069" y="731044"/>
                          <a:pt x="369094" y="731044"/>
                        </a:cubicBezTo>
                        <a:cubicBezTo>
                          <a:pt x="569119" y="731044"/>
                          <a:pt x="731044" y="569119"/>
                          <a:pt x="731044" y="369094"/>
                        </a:cubicBezTo>
                        <a:cubicBezTo>
                          <a:pt x="731044" y="307181"/>
                          <a:pt x="715804" y="250031"/>
                          <a:pt x="688181" y="199549"/>
                        </a:cubicBezTo>
                        <a:lnTo>
                          <a:pt x="681514" y="2052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:a16="http://schemas.microsoft.com/office/drawing/2014/main" xmlns="" id="{4BB4EA22-48F5-4444-86A1-664ACFC6BD0A}"/>
                      </a:ext>
                    </a:extLst>
                  </p:cNvPr>
                  <p:cNvSpPr/>
                  <p:nvPr/>
                </p:nvSpPr>
                <p:spPr>
                  <a:xfrm>
                    <a:off x="5002969" y="3507544"/>
                    <a:ext cx="466725" cy="466725"/>
                  </a:xfrm>
                  <a:custGeom>
                    <a:avLst/>
                    <a:gdLst>
                      <a:gd name="connsiteX0" fmla="*/ 394811 w 466725"/>
                      <a:gd name="connsiteY0" fmla="*/ 170974 h 466725"/>
                      <a:gd name="connsiteX1" fmla="*/ 407194 w 466725"/>
                      <a:gd name="connsiteY1" fmla="*/ 235744 h 466725"/>
                      <a:gd name="connsiteX2" fmla="*/ 235744 w 466725"/>
                      <a:gd name="connsiteY2" fmla="*/ 407194 h 466725"/>
                      <a:gd name="connsiteX3" fmla="*/ 64294 w 466725"/>
                      <a:gd name="connsiteY3" fmla="*/ 235744 h 466725"/>
                      <a:gd name="connsiteX4" fmla="*/ 235744 w 466725"/>
                      <a:gd name="connsiteY4" fmla="*/ 64294 h 466725"/>
                      <a:gd name="connsiteX5" fmla="*/ 300514 w 466725"/>
                      <a:gd name="connsiteY5" fmla="*/ 76676 h 466725"/>
                      <a:gd name="connsiteX6" fmla="*/ 343376 w 466725"/>
                      <a:gd name="connsiteY6" fmla="*/ 33814 h 466725"/>
                      <a:gd name="connsiteX7" fmla="*/ 235744 w 466725"/>
                      <a:gd name="connsiteY7" fmla="*/ 7144 h 466725"/>
                      <a:gd name="connsiteX8" fmla="*/ 7144 w 466725"/>
                      <a:gd name="connsiteY8" fmla="*/ 235744 h 466725"/>
                      <a:gd name="connsiteX9" fmla="*/ 235744 w 466725"/>
                      <a:gd name="connsiteY9" fmla="*/ 464344 h 466725"/>
                      <a:gd name="connsiteX10" fmla="*/ 464344 w 466725"/>
                      <a:gd name="connsiteY10" fmla="*/ 235744 h 466725"/>
                      <a:gd name="connsiteX11" fmla="*/ 437674 w 466725"/>
                      <a:gd name="connsiteY11" fmla="*/ 128111 h 466725"/>
                      <a:gd name="connsiteX12" fmla="*/ 394811 w 466725"/>
                      <a:gd name="connsiteY12" fmla="*/ 170974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6725" h="466725">
                        <a:moveTo>
                          <a:pt x="394811" y="170974"/>
                        </a:moveTo>
                        <a:cubicBezTo>
                          <a:pt x="403384" y="190976"/>
                          <a:pt x="407194" y="212884"/>
                          <a:pt x="407194" y="235744"/>
                        </a:cubicBezTo>
                        <a:cubicBezTo>
                          <a:pt x="407194" y="330041"/>
                          <a:pt x="330041" y="407194"/>
                          <a:pt x="235744" y="407194"/>
                        </a:cubicBezTo>
                        <a:cubicBezTo>
                          <a:pt x="141446" y="407194"/>
                          <a:pt x="64294" y="330041"/>
                          <a:pt x="64294" y="235744"/>
                        </a:cubicBezTo>
                        <a:cubicBezTo>
                          <a:pt x="64294" y="141446"/>
                          <a:pt x="141446" y="64294"/>
                          <a:pt x="235744" y="64294"/>
                        </a:cubicBezTo>
                        <a:cubicBezTo>
                          <a:pt x="258604" y="64294"/>
                          <a:pt x="280511" y="69056"/>
                          <a:pt x="300514" y="76676"/>
                        </a:cubicBezTo>
                        <a:lnTo>
                          <a:pt x="343376" y="33814"/>
                        </a:lnTo>
                        <a:cubicBezTo>
                          <a:pt x="310991" y="16669"/>
                          <a:pt x="274796" y="7144"/>
                          <a:pt x="235744" y="7144"/>
                        </a:cubicBezTo>
                        <a:cubicBezTo>
                          <a:pt x="110014" y="7144"/>
                          <a:pt x="7144" y="110014"/>
                          <a:pt x="7144" y="235744"/>
                        </a:cubicBezTo>
                        <a:cubicBezTo>
                          <a:pt x="7144" y="361474"/>
                          <a:pt x="110014" y="464344"/>
                          <a:pt x="235744" y="464344"/>
                        </a:cubicBezTo>
                        <a:cubicBezTo>
                          <a:pt x="361474" y="464344"/>
                          <a:pt x="464344" y="361474"/>
                          <a:pt x="464344" y="235744"/>
                        </a:cubicBezTo>
                        <a:cubicBezTo>
                          <a:pt x="464344" y="196691"/>
                          <a:pt x="454819" y="160496"/>
                          <a:pt x="437674" y="128111"/>
                        </a:cubicBezTo>
                        <a:lnTo>
                          <a:pt x="394811" y="17097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157" name="그룹 156">
                <a:extLst>
                  <a:ext uri="{FF2B5EF4-FFF2-40B4-BE49-F238E27FC236}">
                    <a16:creationId xmlns:a16="http://schemas.microsoft.com/office/drawing/2014/main" xmlns="" id="{FB836633-E816-4548-80B8-A2C80117E899}"/>
                  </a:ext>
                </a:extLst>
              </p:cNvPr>
              <p:cNvGrpSpPr/>
              <p:nvPr/>
            </p:nvGrpSpPr>
            <p:grpSpPr>
              <a:xfrm>
                <a:off x="3179860" y="5569618"/>
                <a:ext cx="1623381" cy="859436"/>
                <a:chOff x="1530619" y="3473196"/>
                <a:chExt cx="2348722" cy="1243440"/>
              </a:xfrm>
            </p:grpSpPr>
            <p:sp>
              <p:nvSpPr>
                <p:cNvPr id="159" name="자유형 11">
                  <a:extLst>
                    <a:ext uri="{FF2B5EF4-FFF2-40B4-BE49-F238E27FC236}">
                      <a16:creationId xmlns:a16="http://schemas.microsoft.com/office/drawing/2014/main" xmlns="" id="{71C68577-2165-4D06-9E1E-25A51CB2A7A9}"/>
                    </a:ext>
                  </a:extLst>
                </p:cNvPr>
                <p:cNvSpPr/>
                <p:nvPr/>
              </p:nvSpPr>
              <p:spPr>
                <a:xfrm>
                  <a:off x="3200965" y="3684493"/>
                  <a:ext cx="540089" cy="371525"/>
                </a:xfrm>
                <a:custGeom>
                  <a:avLst/>
                  <a:gdLst>
                    <a:gd name="connsiteX0" fmla="*/ 0 w 1196340"/>
                    <a:gd name="connsiteY0" fmla="*/ 0 h 822960"/>
                    <a:gd name="connsiteX1" fmla="*/ 1196340 w 1196340"/>
                    <a:gd name="connsiteY1" fmla="*/ 82296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6340" h="822960">
                      <a:moveTo>
                        <a:pt x="0" y="0"/>
                      </a:moveTo>
                      <a:lnTo>
                        <a:pt x="1196340" y="82296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:a16="http://schemas.microsoft.com/office/drawing/2014/main" xmlns="" id="{DC92315D-5F1C-4673-82BB-45696E2F68A4}"/>
                    </a:ext>
                  </a:extLst>
                </p:cNvPr>
                <p:cNvSpPr/>
                <p:nvPr/>
              </p:nvSpPr>
              <p:spPr>
                <a:xfrm>
                  <a:off x="3721566" y="4027503"/>
                  <a:ext cx="157775" cy="1577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:a16="http://schemas.microsoft.com/office/drawing/2014/main" xmlns="" id="{CCDF88DC-EE38-4131-8E3B-5CB37C05AED0}"/>
                    </a:ext>
                  </a:extLst>
                </p:cNvPr>
                <p:cNvSpPr/>
                <p:nvPr/>
              </p:nvSpPr>
              <p:spPr>
                <a:xfrm>
                  <a:off x="2922428" y="3473196"/>
                  <a:ext cx="332727" cy="3327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2" name="자유형 12">
                  <a:extLst>
                    <a:ext uri="{FF2B5EF4-FFF2-40B4-BE49-F238E27FC236}">
                      <a16:creationId xmlns:a16="http://schemas.microsoft.com/office/drawing/2014/main" xmlns="" id="{16466796-0779-4EFC-97F1-1A081C26F61B}"/>
                    </a:ext>
                  </a:extLst>
                </p:cNvPr>
                <p:cNvSpPr/>
                <p:nvPr/>
              </p:nvSpPr>
              <p:spPr>
                <a:xfrm>
                  <a:off x="2430394" y="3653533"/>
                  <a:ext cx="546968" cy="330245"/>
                </a:xfrm>
                <a:custGeom>
                  <a:avLst/>
                  <a:gdLst>
                    <a:gd name="connsiteX0" fmla="*/ 1211580 w 1211580"/>
                    <a:gd name="connsiteY0" fmla="*/ 0 h 731520"/>
                    <a:gd name="connsiteX1" fmla="*/ 0 w 1211580"/>
                    <a:gd name="connsiteY1" fmla="*/ 731520 h 7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1580" h="731520">
                      <a:moveTo>
                        <a:pt x="1211580" y="0"/>
                      </a:moveTo>
                      <a:lnTo>
                        <a:pt x="0" y="7315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3" name="자유형 15">
                  <a:extLst>
                    <a:ext uri="{FF2B5EF4-FFF2-40B4-BE49-F238E27FC236}">
                      <a16:creationId xmlns:a16="http://schemas.microsoft.com/office/drawing/2014/main" xmlns="" id="{AF8CB2F0-CC3D-4553-B844-5DF02DA1BFBF}"/>
                    </a:ext>
                  </a:extLst>
                </p:cNvPr>
                <p:cNvSpPr/>
                <p:nvPr/>
              </p:nvSpPr>
              <p:spPr>
                <a:xfrm>
                  <a:off x="1972867" y="4035379"/>
                  <a:ext cx="278644" cy="30960"/>
                </a:xfrm>
                <a:custGeom>
                  <a:avLst/>
                  <a:gdLst>
                    <a:gd name="connsiteX0" fmla="*/ 617220 w 617220"/>
                    <a:gd name="connsiteY0" fmla="*/ 0 h 68580"/>
                    <a:gd name="connsiteX1" fmla="*/ 0 w 617220"/>
                    <a:gd name="connsiteY1" fmla="*/ 68580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7220" h="68580">
                      <a:moveTo>
                        <a:pt x="617220" y="0"/>
                      </a:moveTo>
                      <a:lnTo>
                        <a:pt x="0" y="6858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4" name="자유형 16">
                  <a:extLst>
                    <a:ext uri="{FF2B5EF4-FFF2-40B4-BE49-F238E27FC236}">
                      <a16:creationId xmlns:a16="http://schemas.microsoft.com/office/drawing/2014/main" xmlns="" id="{620F7736-7AA3-4D9D-B552-534DD12B5EFF}"/>
                    </a:ext>
                  </a:extLst>
                </p:cNvPr>
                <p:cNvSpPr/>
                <p:nvPr/>
              </p:nvSpPr>
              <p:spPr>
                <a:xfrm>
                  <a:off x="1621981" y="4286502"/>
                  <a:ext cx="116962" cy="82561"/>
                </a:xfrm>
                <a:custGeom>
                  <a:avLst/>
                  <a:gdLst>
                    <a:gd name="connsiteX0" fmla="*/ 259080 w 259080"/>
                    <a:gd name="connsiteY0" fmla="*/ 182880 h 182880"/>
                    <a:gd name="connsiteX1" fmla="*/ 0 w 259080"/>
                    <a:gd name="connsiteY1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9080" h="182880">
                      <a:moveTo>
                        <a:pt x="259080" y="182880"/>
                      </a:moveTo>
                      <a:lnTo>
                        <a:pt x="0" y="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5" name="자유형 17">
                  <a:extLst>
                    <a:ext uri="{FF2B5EF4-FFF2-40B4-BE49-F238E27FC236}">
                      <a16:creationId xmlns:a16="http://schemas.microsoft.com/office/drawing/2014/main" xmlns="" id="{D9B4E825-96C0-459E-92C1-8D2370B1C2E1}"/>
                    </a:ext>
                  </a:extLst>
                </p:cNvPr>
                <p:cNvSpPr/>
                <p:nvPr/>
              </p:nvSpPr>
              <p:spPr>
                <a:xfrm>
                  <a:off x="1690782" y="4499786"/>
                  <a:ext cx="92881" cy="123842"/>
                </a:xfrm>
                <a:custGeom>
                  <a:avLst/>
                  <a:gdLst>
                    <a:gd name="connsiteX0" fmla="*/ 205740 w 205740"/>
                    <a:gd name="connsiteY0" fmla="*/ 0 h 274320"/>
                    <a:gd name="connsiteX1" fmla="*/ 0 w 205740"/>
                    <a:gd name="connsiteY1" fmla="*/ 274320 h 27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5740" h="274320">
                      <a:moveTo>
                        <a:pt x="205740" y="0"/>
                      </a:moveTo>
                      <a:lnTo>
                        <a:pt x="0" y="2743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66" name="타원 165">
                  <a:extLst>
                    <a:ext uri="{FF2B5EF4-FFF2-40B4-BE49-F238E27FC236}">
                      <a16:creationId xmlns:a16="http://schemas.microsoft.com/office/drawing/2014/main" xmlns="" id="{2BF84311-DD7C-4F9C-BC37-3177F6A3419B}"/>
                    </a:ext>
                  </a:extLst>
                </p:cNvPr>
                <p:cNvSpPr/>
                <p:nvPr/>
              </p:nvSpPr>
              <p:spPr>
                <a:xfrm>
                  <a:off x="1774820" y="3947802"/>
                  <a:ext cx="248368" cy="2483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7" name="타원 166">
                  <a:extLst>
                    <a:ext uri="{FF2B5EF4-FFF2-40B4-BE49-F238E27FC236}">
                      <a16:creationId xmlns:a16="http://schemas.microsoft.com/office/drawing/2014/main" xmlns="" id="{1C46D54E-C31A-4F7F-8310-CB2DC7A4295B}"/>
                    </a:ext>
                  </a:extLst>
                </p:cNvPr>
                <p:cNvSpPr/>
                <p:nvPr/>
              </p:nvSpPr>
              <p:spPr>
                <a:xfrm>
                  <a:off x="1747484" y="4319239"/>
                  <a:ext cx="240216" cy="2402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8" name="도넛 740">
                  <a:extLst>
                    <a:ext uri="{FF2B5EF4-FFF2-40B4-BE49-F238E27FC236}">
                      <a16:creationId xmlns:a16="http://schemas.microsoft.com/office/drawing/2014/main" xmlns="" id="{BB66A669-9DC1-48E5-A70D-CC84E1791C6B}"/>
                    </a:ext>
                  </a:extLst>
                </p:cNvPr>
                <p:cNvSpPr/>
                <p:nvPr/>
              </p:nvSpPr>
              <p:spPr>
                <a:xfrm>
                  <a:off x="1711995" y="4283751"/>
                  <a:ext cx="311193" cy="311193"/>
                </a:xfrm>
                <a:prstGeom prst="donut">
                  <a:avLst>
                    <a:gd name="adj" fmla="val 5752"/>
                  </a:avLst>
                </a:prstGeom>
                <a:solidFill>
                  <a:schemeClr val="bg1">
                    <a:alpha val="5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:a16="http://schemas.microsoft.com/office/drawing/2014/main" xmlns="" id="{CABC2BE1-CEE1-4F1D-B2D2-6DD3040A8CE0}"/>
                    </a:ext>
                  </a:extLst>
                </p:cNvPr>
                <p:cNvSpPr/>
                <p:nvPr/>
              </p:nvSpPr>
              <p:spPr>
                <a:xfrm>
                  <a:off x="1584657" y="4583506"/>
                  <a:ext cx="133131" cy="13313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0" name="타원 169">
                  <a:extLst>
                    <a:ext uri="{FF2B5EF4-FFF2-40B4-BE49-F238E27FC236}">
                      <a16:creationId xmlns:a16="http://schemas.microsoft.com/office/drawing/2014/main" xmlns="" id="{EA09D54D-2510-4905-805A-1998F5BDBBDC}"/>
                    </a:ext>
                  </a:extLst>
                </p:cNvPr>
                <p:cNvSpPr/>
                <p:nvPr/>
              </p:nvSpPr>
              <p:spPr>
                <a:xfrm>
                  <a:off x="1530619" y="4209392"/>
                  <a:ext cx="114810" cy="11480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:a16="http://schemas.microsoft.com/office/drawing/2014/main" xmlns="" id="{EFFF8EB5-0B77-40F2-837A-19DD38AD333E}"/>
                    </a:ext>
                  </a:extLst>
                </p:cNvPr>
                <p:cNvSpPr/>
                <p:nvPr/>
              </p:nvSpPr>
              <p:spPr>
                <a:xfrm>
                  <a:off x="2178760" y="3825466"/>
                  <a:ext cx="363064" cy="363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158" name="자유형: 도형 157">
                <a:extLst>
                  <a:ext uri="{FF2B5EF4-FFF2-40B4-BE49-F238E27FC236}">
                    <a16:creationId xmlns:a16="http://schemas.microsoft.com/office/drawing/2014/main" xmlns="" id="{E061B3B8-0138-45A2-BA15-DB66B635BD74}"/>
                  </a:ext>
                </a:extLst>
              </p:cNvPr>
              <p:cNvSpPr/>
              <p:nvPr/>
            </p:nvSpPr>
            <p:spPr>
              <a:xfrm>
                <a:off x="3411855" y="6033135"/>
                <a:ext cx="13335" cy="150495"/>
              </a:xfrm>
              <a:custGeom>
                <a:avLst/>
                <a:gdLst>
                  <a:gd name="connsiteX0" fmla="*/ 13335 w 13335"/>
                  <a:gd name="connsiteY0" fmla="*/ 0 h 150495"/>
                  <a:gd name="connsiteX1" fmla="*/ 0 w 13335"/>
                  <a:gd name="connsiteY1" fmla="*/ 150495 h 15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" h="150495">
                    <a:moveTo>
                      <a:pt x="13335" y="0"/>
                    </a:moveTo>
                    <a:lnTo>
                      <a:pt x="0" y="150495"/>
                    </a:lnTo>
                  </a:path>
                </a:pathLst>
              </a:cu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:a16="http://schemas.microsoft.com/office/drawing/2014/main" xmlns="" id="{F14A4580-8964-4EDD-B06C-E87013FFBCF4}"/>
                </a:ext>
              </a:extLst>
            </p:cNvPr>
            <p:cNvGrpSpPr/>
            <p:nvPr/>
          </p:nvGrpSpPr>
          <p:grpSpPr>
            <a:xfrm>
              <a:off x="13334727" y="3106547"/>
              <a:ext cx="1492262" cy="1182490"/>
              <a:chOff x="5730257" y="5290998"/>
              <a:chExt cx="1492262" cy="1182490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xmlns="" id="{12E54B99-1E28-4F58-8860-63E3F936D6C3}"/>
                  </a:ext>
                </a:extLst>
              </p:cNvPr>
              <p:cNvGrpSpPr/>
              <p:nvPr/>
            </p:nvGrpSpPr>
            <p:grpSpPr>
              <a:xfrm>
                <a:off x="5730257" y="5290998"/>
                <a:ext cx="1492262" cy="1182490"/>
                <a:chOff x="4252497" y="4939532"/>
                <a:chExt cx="1671476" cy="1324502"/>
              </a:xfrm>
            </p:grpSpPr>
            <p:sp>
              <p:nvSpPr>
                <p:cNvPr id="147" name="원형: 비어 있음 146">
                  <a:extLst>
                    <a:ext uri="{FF2B5EF4-FFF2-40B4-BE49-F238E27FC236}">
                      <a16:creationId xmlns:a16="http://schemas.microsoft.com/office/drawing/2014/main" xmlns="" id="{138B46C2-86F6-43A3-8513-953848AAFC41}"/>
                    </a:ext>
                  </a:extLst>
                </p:cNvPr>
                <p:cNvSpPr/>
                <p:nvPr/>
              </p:nvSpPr>
              <p:spPr>
                <a:xfrm>
                  <a:off x="4842604" y="4984864"/>
                  <a:ext cx="1033877" cy="1000810"/>
                </a:xfrm>
                <a:prstGeom prst="donut">
                  <a:avLst>
                    <a:gd name="adj" fmla="val 6711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:a16="http://schemas.microsoft.com/office/drawing/2014/main" xmlns="" id="{DD9B60B9-379D-4908-93D2-3B05112EF748}"/>
                    </a:ext>
                  </a:extLst>
                </p:cNvPr>
                <p:cNvSpPr/>
                <p:nvPr/>
              </p:nvSpPr>
              <p:spPr>
                <a:xfrm>
                  <a:off x="4792249" y="4939532"/>
                  <a:ext cx="1131724" cy="1095528"/>
                </a:xfrm>
                <a:custGeom>
                  <a:avLst/>
                  <a:gdLst>
                    <a:gd name="connsiteX0" fmla="*/ 2373892 w 4747784"/>
                    <a:gd name="connsiteY0" fmla="*/ 279892 h 4747780"/>
                    <a:gd name="connsiteX1" fmla="*/ 279892 w 4747784"/>
                    <a:gd name="connsiteY1" fmla="*/ 2373890 h 4747780"/>
                    <a:gd name="connsiteX2" fmla="*/ 2373892 w 4747784"/>
                    <a:gd name="connsiteY2" fmla="*/ 4467888 h 4747780"/>
                    <a:gd name="connsiteX3" fmla="*/ 4467892 w 4747784"/>
                    <a:gd name="connsiteY3" fmla="*/ 2373890 h 4747780"/>
                    <a:gd name="connsiteX4" fmla="*/ 2373892 w 4747784"/>
                    <a:gd name="connsiteY4" fmla="*/ 279892 h 4747780"/>
                    <a:gd name="connsiteX5" fmla="*/ 2373892 w 4747784"/>
                    <a:gd name="connsiteY5" fmla="*/ 0 h 4747780"/>
                    <a:gd name="connsiteX6" fmla="*/ 4747784 w 4747784"/>
                    <a:gd name="connsiteY6" fmla="*/ 2373890 h 4747780"/>
                    <a:gd name="connsiteX7" fmla="*/ 2373892 w 4747784"/>
                    <a:gd name="connsiteY7" fmla="*/ 4747780 h 4747780"/>
                    <a:gd name="connsiteX8" fmla="*/ 0 w 4747784"/>
                    <a:gd name="connsiteY8" fmla="*/ 2373890 h 4747780"/>
                    <a:gd name="connsiteX9" fmla="*/ 2373892 w 4747784"/>
                    <a:gd name="connsiteY9" fmla="*/ 0 h 474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47784" h="4747780">
                      <a:moveTo>
                        <a:pt x="2373892" y="279892"/>
                      </a:moveTo>
                      <a:cubicBezTo>
                        <a:pt x="1217408" y="279892"/>
                        <a:pt x="279892" y="1217407"/>
                        <a:pt x="279892" y="2373890"/>
                      </a:cubicBezTo>
                      <a:cubicBezTo>
                        <a:pt x="279892" y="3530373"/>
                        <a:pt x="1217408" y="4467888"/>
                        <a:pt x="2373892" y="4467888"/>
                      </a:cubicBezTo>
                      <a:cubicBezTo>
                        <a:pt x="3530376" y="4467888"/>
                        <a:pt x="4467892" y="3530373"/>
                        <a:pt x="4467892" y="2373890"/>
                      </a:cubicBezTo>
                      <a:cubicBezTo>
                        <a:pt x="4467892" y="1217407"/>
                        <a:pt x="3530376" y="279892"/>
                        <a:pt x="2373892" y="279892"/>
                      </a:cubicBezTo>
                      <a:close/>
                      <a:moveTo>
                        <a:pt x="2373892" y="0"/>
                      </a:moveTo>
                      <a:cubicBezTo>
                        <a:pt x="3684956" y="0"/>
                        <a:pt x="4747784" y="1062827"/>
                        <a:pt x="4747784" y="2373890"/>
                      </a:cubicBezTo>
                      <a:cubicBezTo>
                        <a:pt x="4747784" y="3684953"/>
                        <a:pt x="3684956" y="4747780"/>
                        <a:pt x="2373892" y="4747780"/>
                      </a:cubicBezTo>
                      <a:cubicBezTo>
                        <a:pt x="1062828" y="4747780"/>
                        <a:pt x="0" y="3684953"/>
                        <a:pt x="0" y="2373890"/>
                      </a:cubicBezTo>
                      <a:cubicBezTo>
                        <a:pt x="0" y="1062827"/>
                        <a:pt x="1062828" y="0"/>
                        <a:pt x="237389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/>
                </a:p>
              </p:txBody>
            </p:sp>
            <p:grpSp>
              <p:nvGrpSpPr>
                <p:cNvPr id="149" name="그룹 148">
                  <a:extLst>
                    <a:ext uri="{FF2B5EF4-FFF2-40B4-BE49-F238E27FC236}">
                      <a16:creationId xmlns:a16="http://schemas.microsoft.com/office/drawing/2014/main" xmlns="" id="{FB7A0CD0-8649-461C-9A39-B41BA0A32897}"/>
                    </a:ext>
                  </a:extLst>
                </p:cNvPr>
                <p:cNvGrpSpPr/>
                <p:nvPr/>
              </p:nvGrpSpPr>
              <p:grpSpPr>
                <a:xfrm rot="2700000">
                  <a:off x="4812263" y="5781291"/>
                  <a:ext cx="86357" cy="399819"/>
                  <a:chOff x="6609185" y="3789040"/>
                  <a:chExt cx="441066" cy="1976760"/>
                </a:xfrm>
              </p:grpSpPr>
              <p:sp>
                <p:nvSpPr>
                  <p:cNvPr id="153" name="모서리가 둥근 직사각형 173">
                    <a:extLst>
                      <a:ext uri="{FF2B5EF4-FFF2-40B4-BE49-F238E27FC236}">
                        <a16:creationId xmlns:a16="http://schemas.microsoft.com/office/drawing/2014/main" xmlns="" id="{A3A2900C-6D0B-48F4-A82C-D8EF04E56CCC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54" name="모서리가 둥근 직사각형 173">
                    <a:extLst>
                      <a:ext uri="{FF2B5EF4-FFF2-40B4-BE49-F238E27FC236}">
                        <a16:creationId xmlns:a16="http://schemas.microsoft.com/office/drawing/2014/main" xmlns="" id="{40570167-9542-4905-B83C-D78A944F39EB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grpSp>
              <p:nvGrpSpPr>
                <p:cNvPr id="150" name="그룹 149">
                  <a:extLst>
                    <a:ext uri="{FF2B5EF4-FFF2-40B4-BE49-F238E27FC236}">
                      <a16:creationId xmlns:a16="http://schemas.microsoft.com/office/drawing/2014/main" xmlns="" id="{A2295B58-BAD9-473C-9704-E0E174F0BA86}"/>
                    </a:ext>
                  </a:extLst>
                </p:cNvPr>
                <p:cNvGrpSpPr/>
                <p:nvPr/>
              </p:nvGrpSpPr>
              <p:grpSpPr>
                <a:xfrm rot="2700000">
                  <a:off x="4565041" y="5806236"/>
                  <a:ext cx="145254" cy="770342"/>
                  <a:chOff x="6609185" y="3789040"/>
                  <a:chExt cx="441066" cy="1976760"/>
                </a:xfrm>
              </p:grpSpPr>
              <p:sp>
                <p:nvSpPr>
                  <p:cNvPr id="151" name="모서리가 둥근 직사각형 173">
                    <a:extLst>
                      <a:ext uri="{FF2B5EF4-FFF2-40B4-BE49-F238E27FC236}">
                        <a16:creationId xmlns:a16="http://schemas.microsoft.com/office/drawing/2014/main" xmlns="" id="{7137B0A0-D12B-486C-B73B-EDA5F7837F43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52" name="모서리가 둥근 직사각형 173">
                    <a:extLst>
                      <a:ext uri="{FF2B5EF4-FFF2-40B4-BE49-F238E27FC236}">
                        <a16:creationId xmlns:a16="http://schemas.microsoft.com/office/drawing/2014/main" xmlns="" id="{53B2A022-9F28-4A14-AC08-567E1601071A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  <p:grpSp>
            <p:nvGrpSpPr>
              <p:cNvPr id="131" name="그룹 130">
                <a:extLst>
                  <a:ext uri="{FF2B5EF4-FFF2-40B4-BE49-F238E27FC236}">
                    <a16:creationId xmlns:a16="http://schemas.microsoft.com/office/drawing/2014/main" xmlns="" id="{D41176DD-74A1-4225-A9B0-24BFD486E2B9}"/>
                  </a:ext>
                </a:extLst>
              </p:cNvPr>
              <p:cNvGrpSpPr/>
              <p:nvPr/>
            </p:nvGrpSpPr>
            <p:grpSpPr>
              <a:xfrm>
                <a:off x="6491450" y="5529767"/>
                <a:ext cx="412959" cy="507831"/>
                <a:chOff x="6490839" y="5541947"/>
                <a:chExt cx="412959" cy="507831"/>
              </a:xfrm>
            </p:grpSpPr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xmlns="" id="{FBDF453C-79F5-42F0-AC31-93CA57371CB5}"/>
                    </a:ext>
                  </a:extLst>
                </p:cNvPr>
                <p:cNvGrpSpPr/>
                <p:nvPr/>
              </p:nvGrpSpPr>
              <p:grpSpPr>
                <a:xfrm>
                  <a:off x="6490839" y="5541947"/>
                  <a:ext cx="397232" cy="199371"/>
                  <a:chOff x="2148816" y="6977608"/>
                  <a:chExt cx="766107" cy="384510"/>
                </a:xfrm>
              </p:grpSpPr>
              <p:sp>
                <p:nvSpPr>
                  <p:cNvPr id="141" name="직사각형 140">
                    <a:extLst>
                      <a:ext uri="{FF2B5EF4-FFF2-40B4-BE49-F238E27FC236}">
                        <a16:creationId xmlns:a16="http://schemas.microsoft.com/office/drawing/2014/main" xmlns="" id="{105BAED0-CB7A-4685-A474-6ED85760671C}"/>
                      </a:ext>
                    </a:extLst>
                  </p:cNvPr>
                  <p:cNvSpPr/>
                  <p:nvPr/>
                </p:nvSpPr>
                <p:spPr>
                  <a:xfrm>
                    <a:off x="2148816" y="6977608"/>
                    <a:ext cx="766107" cy="457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42" name="직사각형 141">
                    <a:extLst>
                      <a:ext uri="{FF2B5EF4-FFF2-40B4-BE49-F238E27FC236}">
                        <a16:creationId xmlns:a16="http://schemas.microsoft.com/office/drawing/2014/main" xmlns="" id="{BA3AB0C1-CBA7-4D09-A574-D156B45B211C}"/>
                      </a:ext>
                    </a:extLst>
                  </p:cNvPr>
                  <p:cNvSpPr/>
                  <p:nvPr/>
                </p:nvSpPr>
                <p:spPr>
                  <a:xfrm>
                    <a:off x="2148816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43" name="직사각형 142">
                    <a:extLst>
                      <a:ext uri="{FF2B5EF4-FFF2-40B4-BE49-F238E27FC236}">
                        <a16:creationId xmlns:a16="http://schemas.microsoft.com/office/drawing/2014/main" xmlns="" id="{B4BF6CAA-4719-4018-954D-CCCED1451D7E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21841"/>
                    <a:ext cx="61687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44" name="직사각형 143">
                    <a:extLst>
                      <a:ext uri="{FF2B5EF4-FFF2-40B4-BE49-F238E27FC236}">
                        <a16:creationId xmlns:a16="http://schemas.microsoft.com/office/drawing/2014/main" xmlns="" id="{1FEC8B4C-1C50-4D55-852D-28604D4C45BF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xmlns="" id="{7A565660-3D03-46A5-A37B-5DF8F0DF353B}"/>
                      </a:ext>
                    </a:extLst>
                  </p:cNvPr>
                  <p:cNvSpPr/>
                  <p:nvPr/>
                </p:nvSpPr>
                <p:spPr>
                  <a:xfrm>
                    <a:off x="2148816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xmlns="" id="{8A80AE23-D737-4C3C-94EC-682B076B57EB}"/>
                      </a:ext>
                    </a:extLst>
                  </p:cNvPr>
                  <p:cNvSpPr/>
                  <p:nvPr/>
                </p:nvSpPr>
                <p:spPr>
                  <a:xfrm>
                    <a:off x="2148816" y="7316398"/>
                    <a:ext cx="23482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xmlns="" id="{2D924EF4-9CE3-47D0-8C16-D1556FB64D1C}"/>
                    </a:ext>
                  </a:extLst>
                </p:cNvPr>
                <p:cNvSpPr/>
                <p:nvPr/>
              </p:nvSpPr>
              <p:spPr>
                <a:xfrm>
                  <a:off x="6493236" y="5773563"/>
                  <a:ext cx="134853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:a16="http://schemas.microsoft.com/office/drawing/2014/main" xmlns="" id="{952F8C77-0407-495D-B756-31115BAE245F}"/>
                    </a:ext>
                  </a:extLst>
                </p:cNvPr>
                <p:cNvGrpSpPr/>
                <p:nvPr/>
              </p:nvGrpSpPr>
              <p:grpSpPr>
                <a:xfrm>
                  <a:off x="6651005" y="5780564"/>
                  <a:ext cx="252792" cy="155182"/>
                  <a:chOff x="2057738" y="7062832"/>
                  <a:chExt cx="674210" cy="299286"/>
                </a:xfrm>
              </p:grpSpPr>
              <p:sp>
                <p:nvSpPr>
                  <p:cNvPr id="136" name="직사각형 135">
                    <a:extLst>
                      <a:ext uri="{FF2B5EF4-FFF2-40B4-BE49-F238E27FC236}">
                        <a16:creationId xmlns:a16="http://schemas.microsoft.com/office/drawing/2014/main" xmlns="" id="{189F48F8-A216-4D92-9CEE-434122C187F6}"/>
                      </a:ext>
                    </a:extLst>
                  </p:cNvPr>
                  <p:cNvSpPr/>
                  <p:nvPr/>
                </p:nvSpPr>
                <p:spPr>
                  <a:xfrm>
                    <a:off x="2057741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37" name="직사각형 136">
                    <a:extLst>
                      <a:ext uri="{FF2B5EF4-FFF2-40B4-BE49-F238E27FC236}">
                        <a16:creationId xmlns:a16="http://schemas.microsoft.com/office/drawing/2014/main" xmlns="" id="{FEF234B0-1FE2-4D89-A0D5-A09DB74243BE}"/>
                      </a:ext>
                    </a:extLst>
                  </p:cNvPr>
                  <p:cNvSpPr/>
                  <p:nvPr/>
                </p:nvSpPr>
                <p:spPr>
                  <a:xfrm>
                    <a:off x="2057738" y="7121842"/>
                    <a:ext cx="67209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38" name="직사각형 137">
                    <a:extLst>
                      <a:ext uri="{FF2B5EF4-FFF2-40B4-BE49-F238E27FC236}">
                        <a16:creationId xmlns:a16="http://schemas.microsoft.com/office/drawing/2014/main" xmlns="" id="{903C9819-245D-4775-8702-091194E1CE42}"/>
                      </a:ext>
                    </a:extLst>
                  </p:cNvPr>
                  <p:cNvSpPr/>
                  <p:nvPr/>
                </p:nvSpPr>
                <p:spPr>
                  <a:xfrm>
                    <a:off x="2057741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39" name="직사각형 138">
                    <a:extLst>
                      <a:ext uri="{FF2B5EF4-FFF2-40B4-BE49-F238E27FC236}">
                        <a16:creationId xmlns:a16="http://schemas.microsoft.com/office/drawing/2014/main" xmlns="" id="{B8CBFE79-2B75-4DB8-95C6-DBF6AA01AFB3}"/>
                      </a:ext>
                    </a:extLst>
                  </p:cNvPr>
                  <p:cNvSpPr/>
                  <p:nvPr/>
                </p:nvSpPr>
                <p:spPr>
                  <a:xfrm>
                    <a:off x="2057741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40" name="직사각형 139">
                    <a:extLst>
                      <a:ext uri="{FF2B5EF4-FFF2-40B4-BE49-F238E27FC236}">
                        <a16:creationId xmlns:a16="http://schemas.microsoft.com/office/drawing/2014/main" xmlns="" id="{523F1FE1-605E-4FA3-87A8-95B0FB6718D9}"/>
                      </a:ext>
                    </a:extLst>
                  </p:cNvPr>
                  <p:cNvSpPr/>
                  <p:nvPr/>
                </p:nvSpPr>
                <p:spPr>
                  <a:xfrm>
                    <a:off x="2057741" y="7316398"/>
                    <a:ext cx="234821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135" name="직사각형 134">
                  <a:extLst>
                    <a:ext uri="{FF2B5EF4-FFF2-40B4-BE49-F238E27FC236}">
                      <a16:creationId xmlns:a16="http://schemas.microsoft.com/office/drawing/2014/main" xmlns="" id="{6BC5CBCA-B25B-40C1-B42C-0B579B6951DF}"/>
                    </a:ext>
                  </a:extLst>
                </p:cNvPr>
                <p:cNvSpPr/>
                <p:nvPr/>
              </p:nvSpPr>
              <p:spPr>
                <a:xfrm>
                  <a:off x="6490839" y="5969232"/>
                  <a:ext cx="412959" cy="805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</p:grpSp>
      <p:grpSp>
        <p:nvGrpSpPr>
          <p:cNvPr id="221" name="그룹 220"/>
          <p:cNvGrpSpPr>
            <a:grpSpLocks noChangeAspect="1"/>
          </p:cNvGrpSpPr>
          <p:nvPr/>
        </p:nvGrpSpPr>
        <p:grpSpPr>
          <a:xfrm>
            <a:off x="1569057" y="2835163"/>
            <a:ext cx="678423" cy="786970"/>
            <a:chOff x="1947694" y="2064125"/>
            <a:chExt cx="935122" cy="1084741"/>
          </a:xfrm>
        </p:grpSpPr>
        <p:grpSp>
          <p:nvGrpSpPr>
            <p:cNvPr id="222" name="그룹 221">
              <a:extLst>
                <a:ext uri="{FF2B5EF4-FFF2-40B4-BE49-F238E27FC236}">
                  <a16:creationId xmlns:a16="http://schemas.microsoft.com/office/drawing/2014/main" xmlns="" id="{DE824871-D9F8-475D-892D-2F5D83688200}"/>
                </a:ext>
              </a:extLst>
            </p:cNvPr>
            <p:cNvGrpSpPr/>
            <p:nvPr/>
          </p:nvGrpSpPr>
          <p:grpSpPr>
            <a:xfrm>
              <a:off x="1947694" y="2064125"/>
              <a:ext cx="935122" cy="1084741"/>
              <a:chOff x="2362127" y="1286339"/>
              <a:chExt cx="1142676" cy="1325504"/>
            </a:xfrm>
          </p:grpSpPr>
          <p:sp>
            <p:nvSpPr>
              <p:cNvPr id="226" name="육각형 225">
                <a:extLst>
                  <a:ext uri="{FF2B5EF4-FFF2-40B4-BE49-F238E27FC236}">
                    <a16:creationId xmlns:a16="http://schemas.microsoft.com/office/drawing/2014/main" xmlns="" id="{5CF5BCA9-A940-46B4-B42E-4BF1D74CD585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/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:a16="http://schemas.microsoft.com/office/drawing/2014/main" xmlns="" id="{685CA378-9AF1-405B-A940-E919A15CA1F3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sp>
            <p:nvSpPr>
              <p:cNvPr id="228" name="타원 227">
                <a:extLst>
                  <a:ext uri="{FF2B5EF4-FFF2-40B4-BE49-F238E27FC236}">
                    <a16:creationId xmlns:a16="http://schemas.microsoft.com/office/drawing/2014/main" xmlns="" id="{A31E92BB-E682-495F-B61E-5E885230E64B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rgbClr val="008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</p:grpSp>
        <p:grpSp>
          <p:nvGrpSpPr>
            <p:cNvPr id="223" name="그룹 222"/>
            <p:cNvGrpSpPr/>
            <p:nvPr/>
          </p:nvGrpSpPr>
          <p:grpSpPr>
            <a:xfrm>
              <a:off x="1983255" y="2174495"/>
              <a:ext cx="864000" cy="864000"/>
              <a:chOff x="-1341516" y="2036792"/>
              <a:chExt cx="864000" cy="864000"/>
            </a:xfrm>
          </p:grpSpPr>
          <p:sp>
            <p:nvSpPr>
              <p:cNvPr id="224" name="타원 223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5" name="그림 2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229" name="그룹 228"/>
          <p:cNvGrpSpPr>
            <a:grpSpLocks noChangeAspect="1"/>
          </p:cNvGrpSpPr>
          <p:nvPr/>
        </p:nvGrpSpPr>
        <p:grpSpPr>
          <a:xfrm>
            <a:off x="934202" y="4045526"/>
            <a:ext cx="673563" cy="781333"/>
            <a:chOff x="1015799" y="3756552"/>
            <a:chExt cx="928424" cy="1076972"/>
          </a:xfrm>
        </p:grpSpPr>
        <p:grpSp>
          <p:nvGrpSpPr>
            <p:cNvPr id="230" name="그룹 229">
              <a:extLst>
                <a:ext uri="{FF2B5EF4-FFF2-40B4-BE49-F238E27FC236}">
                  <a16:creationId xmlns:a16="http://schemas.microsoft.com/office/drawing/2014/main" xmlns="" id="{C15BCF66-3FF0-4FA3-AEFC-17E2C477CA72}"/>
                </a:ext>
              </a:extLst>
            </p:cNvPr>
            <p:cNvGrpSpPr/>
            <p:nvPr/>
          </p:nvGrpSpPr>
          <p:grpSpPr>
            <a:xfrm>
              <a:off x="1015799" y="3756552"/>
              <a:ext cx="928424" cy="1076972"/>
              <a:chOff x="1252915" y="3373869"/>
              <a:chExt cx="1142676" cy="1325504"/>
            </a:xfrm>
          </p:grpSpPr>
          <p:sp>
            <p:nvSpPr>
              <p:cNvPr id="234" name="육각형 233">
                <a:extLst>
                  <a:ext uri="{FF2B5EF4-FFF2-40B4-BE49-F238E27FC236}">
                    <a16:creationId xmlns:a16="http://schemas.microsoft.com/office/drawing/2014/main" xmlns="" id="{D72244F3-7342-4CF4-98EF-90EF2E2381B4}"/>
                  </a:ext>
                </a:extLst>
              </p:cNvPr>
              <p:cNvSpPr/>
              <p:nvPr/>
            </p:nvSpPr>
            <p:spPr>
              <a:xfrm rot="5400000">
                <a:off x="1161501" y="3465283"/>
                <a:ext cx="1325504" cy="1142676"/>
              </a:xfrm>
              <a:prstGeom prst="hexagon">
                <a:avLst/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/>
              </a:p>
            </p:txBody>
          </p:sp>
          <p:grpSp>
            <p:nvGrpSpPr>
              <p:cNvPr id="235" name="그룹 234">
                <a:extLst>
                  <a:ext uri="{FF2B5EF4-FFF2-40B4-BE49-F238E27FC236}">
                    <a16:creationId xmlns:a16="http://schemas.microsoft.com/office/drawing/2014/main" xmlns="" id="{830AA691-347F-4947-8A4E-42081EEA1B9C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236" name="그룹 235">
                  <a:extLst>
                    <a:ext uri="{FF2B5EF4-FFF2-40B4-BE49-F238E27FC236}">
                      <a16:creationId xmlns:a16="http://schemas.microsoft.com/office/drawing/2014/main" xmlns="" id="{1E790C3E-711D-4A0C-AA53-0FA030E5B933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242" name="직사각형 241">
                    <a:extLst>
                      <a:ext uri="{FF2B5EF4-FFF2-40B4-BE49-F238E27FC236}">
                        <a16:creationId xmlns:a16="http://schemas.microsoft.com/office/drawing/2014/main" xmlns="" id="{1C4F625E-079A-4D5B-B3B9-34EA0B898520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243" name="직사각형 242">
                    <a:extLst>
                      <a:ext uri="{FF2B5EF4-FFF2-40B4-BE49-F238E27FC236}">
                        <a16:creationId xmlns:a16="http://schemas.microsoft.com/office/drawing/2014/main" xmlns="" id="{F580D641-F7A9-46B8-A0B8-5D5126489964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244" name="직사각형 243">
                    <a:extLst>
                      <a:ext uri="{FF2B5EF4-FFF2-40B4-BE49-F238E27FC236}">
                        <a16:creationId xmlns:a16="http://schemas.microsoft.com/office/drawing/2014/main" xmlns="" id="{F77427D0-92EE-47C4-9621-37A0E88ABA78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245" name="직사각형 244">
                    <a:extLst>
                      <a:ext uri="{FF2B5EF4-FFF2-40B4-BE49-F238E27FC236}">
                        <a16:creationId xmlns:a16="http://schemas.microsoft.com/office/drawing/2014/main" xmlns="" id="{A5C38723-93E6-4D92-B8BD-E2C09842781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</p:grpSp>
            <p:grpSp>
              <p:nvGrpSpPr>
                <p:cNvPr id="237" name="그룹 236">
                  <a:extLst>
                    <a:ext uri="{FF2B5EF4-FFF2-40B4-BE49-F238E27FC236}">
                      <a16:creationId xmlns:a16="http://schemas.microsoft.com/office/drawing/2014/main" xmlns="" id="{AFA66F79-F3B8-4939-854E-7C20C9A07044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238" name="직사각형 237">
                    <a:extLst>
                      <a:ext uri="{FF2B5EF4-FFF2-40B4-BE49-F238E27FC236}">
                        <a16:creationId xmlns:a16="http://schemas.microsoft.com/office/drawing/2014/main" xmlns="" id="{1E7A301D-6883-4D23-BE3A-D0D34CBE1CE7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239" name="직사각형 238">
                    <a:extLst>
                      <a:ext uri="{FF2B5EF4-FFF2-40B4-BE49-F238E27FC236}">
                        <a16:creationId xmlns:a16="http://schemas.microsoft.com/office/drawing/2014/main" xmlns="" id="{67168959-3F46-42E6-A70A-0AFE5699D9BA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240" name="직사각형 239">
                    <a:extLst>
                      <a:ext uri="{FF2B5EF4-FFF2-40B4-BE49-F238E27FC236}">
                        <a16:creationId xmlns:a16="http://schemas.microsoft.com/office/drawing/2014/main" xmlns="" id="{636D4759-D733-413D-8ACA-C3734D7BAC20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241" name="직사각형 240">
                    <a:extLst>
                      <a:ext uri="{FF2B5EF4-FFF2-40B4-BE49-F238E27FC236}">
                        <a16:creationId xmlns:a16="http://schemas.microsoft.com/office/drawing/2014/main" xmlns="" id="{54A09489-11B5-4D91-A0C7-486A63A0A87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</p:grpSp>
          </p:grpSp>
        </p:grpSp>
        <p:grpSp>
          <p:nvGrpSpPr>
            <p:cNvPr id="231" name="그룹 230"/>
            <p:cNvGrpSpPr/>
            <p:nvPr/>
          </p:nvGrpSpPr>
          <p:grpSpPr>
            <a:xfrm>
              <a:off x="1048011" y="3863038"/>
              <a:ext cx="864000" cy="864000"/>
              <a:chOff x="-1806583" y="734003"/>
              <a:chExt cx="864000" cy="864000"/>
            </a:xfrm>
          </p:grpSpPr>
          <p:sp>
            <p:nvSpPr>
              <p:cNvPr id="232" name="타원 231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33" name="그림 2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246" name="그룹 245"/>
          <p:cNvGrpSpPr>
            <a:grpSpLocks noChangeAspect="1"/>
          </p:cNvGrpSpPr>
          <p:nvPr/>
        </p:nvGrpSpPr>
        <p:grpSpPr>
          <a:xfrm>
            <a:off x="2562382" y="3456527"/>
            <a:ext cx="681601" cy="790658"/>
            <a:chOff x="3316722" y="2903054"/>
            <a:chExt cx="939504" cy="1089825"/>
          </a:xfrm>
        </p:grpSpPr>
        <p:grpSp>
          <p:nvGrpSpPr>
            <p:cNvPr id="247" name="그룹 246">
              <a:extLst>
                <a:ext uri="{FF2B5EF4-FFF2-40B4-BE49-F238E27FC236}">
                  <a16:creationId xmlns:a16="http://schemas.microsoft.com/office/drawing/2014/main" xmlns="" id="{12986470-089A-4A7B-8D6C-5E557857ECE9}"/>
                </a:ext>
              </a:extLst>
            </p:cNvPr>
            <p:cNvGrpSpPr/>
            <p:nvPr/>
          </p:nvGrpSpPr>
          <p:grpSpPr>
            <a:xfrm>
              <a:off x="3316722" y="2903054"/>
              <a:ext cx="939504" cy="1089825"/>
              <a:chOff x="4086241" y="2339197"/>
              <a:chExt cx="1142676" cy="1325504"/>
            </a:xfrm>
          </p:grpSpPr>
          <p:sp>
            <p:nvSpPr>
              <p:cNvPr id="251" name="육각형 250">
                <a:extLst>
                  <a:ext uri="{FF2B5EF4-FFF2-40B4-BE49-F238E27FC236}">
                    <a16:creationId xmlns:a16="http://schemas.microsoft.com/office/drawing/2014/main" xmlns="" id="{B82E556B-AFD4-4D97-A0F0-41A317CA7490}"/>
                  </a:ext>
                </a:extLst>
              </p:cNvPr>
              <p:cNvSpPr/>
              <p:nvPr/>
            </p:nvSpPr>
            <p:spPr>
              <a:xfrm rot="5400000">
                <a:off x="3994827" y="2430611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  <a:alpha val="62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/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:a16="http://schemas.microsoft.com/office/drawing/2014/main" xmlns="" id="{05ECA779-DF0D-4A4E-9900-F4964C747466}"/>
                  </a:ext>
                </a:extLst>
              </p:cNvPr>
              <p:cNvGrpSpPr/>
              <p:nvPr/>
            </p:nvGrpSpPr>
            <p:grpSpPr>
              <a:xfrm>
                <a:off x="4285301" y="2680191"/>
                <a:ext cx="703260" cy="643516"/>
                <a:chOff x="14058481" y="4432251"/>
                <a:chExt cx="238671" cy="218396"/>
              </a:xfrm>
            </p:grpSpPr>
            <p:sp>
              <p:nvSpPr>
                <p:cNvPr id="253" name="타원 252">
                  <a:extLst>
                    <a:ext uri="{FF2B5EF4-FFF2-40B4-BE49-F238E27FC236}">
                      <a16:creationId xmlns:a16="http://schemas.microsoft.com/office/drawing/2014/main" xmlns="" id="{1FA52F63-B388-4DEA-96D5-9D3CF1B4BA63}"/>
                    </a:ext>
                  </a:extLst>
                </p:cNvPr>
                <p:cNvSpPr/>
                <p:nvPr/>
              </p:nvSpPr>
              <p:spPr>
                <a:xfrm>
                  <a:off x="14120650" y="4474146"/>
                  <a:ext cx="176502" cy="1765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/>
                </a:p>
              </p:txBody>
            </p:sp>
            <p:sp>
              <p:nvSpPr>
                <p:cNvPr id="254" name="자유형: 도형 249">
                  <a:extLst>
                    <a:ext uri="{FF2B5EF4-FFF2-40B4-BE49-F238E27FC236}">
                      <a16:creationId xmlns:a16="http://schemas.microsoft.com/office/drawing/2014/main" xmlns="" id="{9F213924-7108-4A19-876F-A9D60B9042E1}"/>
                    </a:ext>
                  </a:extLst>
                </p:cNvPr>
                <p:cNvSpPr/>
                <p:nvPr/>
              </p:nvSpPr>
              <p:spPr>
                <a:xfrm>
                  <a:off x="14058481" y="4432251"/>
                  <a:ext cx="202367" cy="202365"/>
                </a:xfrm>
                <a:custGeom>
                  <a:avLst/>
                  <a:gdLst>
                    <a:gd name="connsiteX0" fmla="*/ 339778 w 679556"/>
                    <a:gd name="connsiteY0" fmla="*/ 120574 h 679550"/>
                    <a:gd name="connsiteX1" fmla="*/ 120577 w 679556"/>
                    <a:gd name="connsiteY1" fmla="*/ 339775 h 679550"/>
                    <a:gd name="connsiteX2" fmla="*/ 339778 w 679556"/>
                    <a:gd name="connsiteY2" fmla="*/ 558976 h 679550"/>
                    <a:gd name="connsiteX3" fmla="*/ 558979 w 679556"/>
                    <a:gd name="connsiteY3" fmla="*/ 339775 h 679550"/>
                    <a:gd name="connsiteX4" fmla="*/ 339778 w 679556"/>
                    <a:gd name="connsiteY4" fmla="*/ 120574 h 679550"/>
                    <a:gd name="connsiteX5" fmla="*/ 322469 w 679556"/>
                    <a:gd name="connsiteY5" fmla="*/ 0 h 679550"/>
                    <a:gd name="connsiteX6" fmla="*/ 339921 w 679556"/>
                    <a:gd name="connsiteY6" fmla="*/ 0 h 679550"/>
                    <a:gd name="connsiteX7" fmla="*/ 357088 w 679556"/>
                    <a:gd name="connsiteY7" fmla="*/ 0 h 679550"/>
                    <a:gd name="connsiteX8" fmla="*/ 357091 w 679556"/>
                    <a:gd name="connsiteY8" fmla="*/ 0 h 679550"/>
                    <a:gd name="connsiteX9" fmla="*/ 386248 w 679556"/>
                    <a:gd name="connsiteY9" fmla="*/ 29159 h 679550"/>
                    <a:gd name="connsiteX10" fmla="*/ 386248 w 679556"/>
                    <a:gd name="connsiteY10" fmla="*/ 54814 h 679550"/>
                    <a:gd name="connsiteX11" fmla="*/ 437409 w 679556"/>
                    <a:gd name="connsiteY11" fmla="*/ 68168 h 679550"/>
                    <a:gd name="connsiteX12" fmla="*/ 442049 w 679556"/>
                    <a:gd name="connsiteY12" fmla="*/ 69706 h 679550"/>
                    <a:gd name="connsiteX13" fmla="*/ 454847 w 679556"/>
                    <a:gd name="connsiteY13" fmla="*/ 47540 h 679550"/>
                    <a:gd name="connsiteX14" fmla="*/ 494678 w 679556"/>
                    <a:gd name="connsiteY14" fmla="*/ 36868 h 679550"/>
                    <a:gd name="connsiteX15" fmla="*/ 524659 w 679556"/>
                    <a:gd name="connsiteY15" fmla="*/ 54176 h 679550"/>
                    <a:gd name="connsiteX16" fmla="*/ 524659 w 679556"/>
                    <a:gd name="connsiteY16" fmla="*/ 54177 h 679550"/>
                    <a:gd name="connsiteX17" fmla="*/ 524660 w 679556"/>
                    <a:gd name="connsiteY17" fmla="*/ 54178 h 679550"/>
                    <a:gd name="connsiteX18" fmla="*/ 532533 w 679556"/>
                    <a:gd name="connsiteY18" fmla="*/ 61120 h 679550"/>
                    <a:gd name="connsiteX19" fmla="*/ 538772 w 679556"/>
                    <a:gd name="connsiteY19" fmla="*/ 79433 h 679550"/>
                    <a:gd name="connsiteX20" fmla="*/ 538946 w 679556"/>
                    <a:gd name="connsiteY20" fmla="*/ 81935 h 679550"/>
                    <a:gd name="connsiteX21" fmla="*/ 535332 w 679556"/>
                    <a:gd name="connsiteY21" fmla="*/ 94008 h 679550"/>
                    <a:gd name="connsiteX22" fmla="*/ 521993 w 679556"/>
                    <a:gd name="connsiteY22" fmla="*/ 117110 h 679550"/>
                    <a:gd name="connsiteX23" fmla="*/ 562447 w 679556"/>
                    <a:gd name="connsiteY23" fmla="*/ 157562 h 679550"/>
                    <a:gd name="connsiteX24" fmla="*/ 585548 w 679556"/>
                    <a:gd name="connsiteY24" fmla="*/ 144226 h 679550"/>
                    <a:gd name="connsiteX25" fmla="*/ 596524 w 679556"/>
                    <a:gd name="connsiteY25" fmla="*/ 140535 h 679550"/>
                    <a:gd name="connsiteX26" fmla="*/ 625382 w 679556"/>
                    <a:gd name="connsiteY26" fmla="*/ 154900 h 679550"/>
                    <a:gd name="connsiteX27" fmla="*/ 642691 w 679556"/>
                    <a:gd name="connsiteY27" fmla="*/ 184879 h 679550"/>
                    <a:gd name="connsiteX28" fmla="*/ 646381 w 679556"/>
                    <a:gd name="connsiteY28" fmla="*/ 195854 h 679550"/>
                    <a:gd name="connsiteX29" fmla="*/ 645887 w 679556"/>
                    <a:gd name="connsiteY29" fmla="*/ 202951 h 679550"/>
                    <a:gd name="connsiteX30" fmla="*/ 632016 w 679556"/>
                    <a:gd name="connsiteY30" fmla="*/ 224713 h 679550"/>
                    <a:gd name="connsiteX31" fmla="*/ 609850 w 679556"/>
                    <a:gd name="connsiteY31" fmla="*/ 237509 h 679550"/>
                    <a:gd name="connsiteX32" fmla="*/ 614188 w 679556"/>
                    <a:gd name="connsiteY32" fmla="*/ 250576 h 679550"/>
                    <a:gd name="connsiteX33" fmla="*/ 614231 w 679556"/>
                    <a:gd name="connsiteY33" fmla="*/ 250706 h 679550"/>
                    <a:gd name="connsiteX34" fmla="*/ 624742 w 679556"/>
                    <a:gd name="connsiteY34" fmla="*/ 293305 h 679550"/>
                    <a:gd name="connsiteX35" fmla="*/ 624742 w 679556"/>
                    <a:gd name="connsiteY35" fmla="*/ 293307 h 679550"/>
                    <a:gd name="connsiteX36" fmla="*/ 650398 w 679556"/>
                    <a:gd name="connsiteY36" fmla="*/ 293307 h 679550"/>
                    <a:gd name="connsiteX37" fmla="*/ 679556 w 679556"/>
                    <a:gd name="connsiteY37" fmla="*/ 322466 h 679550"/>
                    <a:gd name="connsiteX38" fmla="*/ 679556 w 679556"/>
                    <a:gd name="connsiteY38" fmla="*/ 357084 h 679550"/>
                    <a:gd name="connsiteX39" fmla="*/ 650398 w 679556"/>
                    <a:gd name="connsiteY39" fmla="*/ 386244 h 679550"/>
                    <a:gd name="connsiteX40" fmla="*/ 624742 w 679556"/>
                    <a:gd name="connsiteY40" fmla="*/ 386244 h 679550"/>
                    <a:gd name="connsiteX41" fmla="*/ 624742 w 679556"/>
                    <a:gd name="connsiteY41" fmla="*/ 386248 h 679550"/>
                    <a:gd name="connsiteX42" fmla="*/ 614231 w 679556"/>
                    <a:gd name="connsiteY42" fmla="*/ 428845 h 679550"/>
                    <a:gd name="connsiteX43" fmla="*/ 614188 w 679556"/>
                    <a:gd name="connsiteY43" fmla="*/ 428974 h 679550"/>
                    <a:gd name="connsiteX44" fmla="*/ 614188 w 679556"/>
                    <a:gd name="connsiteY44" fmla="*/ 428977 h 679550"/>
                    <a:gd name="connsiteX45" fmla="*/ 609850 w 679556"/>
                    <a:gd name="connsiteY45" fmla="*/ 442044 h 679550"/>
                    <a:gd name="connsiteX46" fmla="*/ 632016 w 679556"/>
                    <a:gd name="connsiteY46" fmla="*/ 454842 h 679550"/>
                    <a:gd name="connsiteX47" fmla="*/ 645887 w 679556"/>
                    <a:gd name="connsiteY47" fmla="*/ 476603 h 679550"/>
                    <a:gd name="connsiteX48" fmla="*/ 646381 w 679556"/>
                    <a:gd name="connsiteY48" fmla="*/ 483697 h 679550"/>
                    <a:gd name="connsiteX49" fmla="*/ 642691 w 679556"/>
                    <a:gd name="connsiteY49" fmla="*/ 494673 h 679550"/>
                    <a:gd name="connsiteX50" fmla="*/ 625382 w 679556"/>
                    <a:gd name="connsiteY50" fmla="*/ 524654 h 679550"/>
                    <a:gd name="connsiteX51" fmla="*/ 607675 w 679556"/>
                    <a:gd name="connsiteY51" fmla="*/ 538238 h 679550"/>
                    <a:gd name="connsiteX52" fmla="*/ 585548 w 679556"/>
                    <a:gd name="connsiteY52" fmla="*/ 535327 h 679550"/>
                    <a:gd name="connsiteX53" fmla="*/ 562447 w 679556"/>
                    <a:gd name="connsiteY53" fmla="*/ 521990 h 679550"/>
                    <a:gd name="connsiteX54" fmla="*/ 551293 w 679556"/>
                    <a:gd name="connsiteY54" fmla="*/ 535198 h 679550"/>
                    <a:gd name="connsiteX55" fmla="*/ 521993 w 679556"/>
                    <a:gd name="connsiteY55" fmla="*/ 562443 h 679550"/>
                    <a:gd name="connsiteX56" fmla="*/ 535332 w 679556"/>
                    <a:gd name="connsiteY56" fmla="*/ 585544 h 679550"/>
                    <a:gd name="connsiteX57" fmla="*/ 538946 w 679556"/>
                    <a:gd name="connsiteY57" fmla="*/ 597617 h 679550"/>
                    <a:gd name="connsiteX58" fmla="*/ 538772 w 679556"/>
                    <a:gd name="connsiteY58" fmla="*/ 600120 h 679550"/>
                    <a:gd name="connsiteX59" fmla="*/ 532533 w 679556"/>
                    <a:gd name="connsiteY59" fmla="*/ 618431 h 679550"/>
                    <a:gd name="connsiteX60" fmla="*/ 524660 w 679556"/>
                    <a:gd name="connsiteY60" fmla="*/ 625372 h 679550"/>
                    <a:gd name="connsiteX61" fmla="*/ 524659 w 679556"/>
                    <a:gd name="connsiteY61" fmla="*/ 625375 h 679550"/>
                    <a:gd name="connsiteX62" fmla="*/ 524659 w 679556"/>
                    <a:gd name="connsiteY62" fmla="*/ 625376 h 679550"/>
                    <a:gd name="connsiteX63" fmla="*/ 494678 w 679556"/>
                    <a:gd name="connsiteY63" fmla="*/ 642686 h 679550"/>
                    <a:gd name="connsiteX64" fmla="*/ 454847 w 679556"/>
                    <a:gd name="connsiteY64" fmla="*/ 632011 h 679550"/>
                    <a:gd name="connsiteX65" fmla="*/ 442049 w 679556"/>
                    <a:gd name="connsiteY65" fmla="*/ 609844 h 679550"/>
                    <a:gd name="connsiteX66" fmla="*/ 437620 w 679556"/>
                    <a:gd name="connsiteY66" fmla="*/ 611314 h 679550"/>
                    <a:gd name="connsiteX67" fmla="*/ 386248 w 679556"/>
                    <a:gd name="connsiteY67" fmla="*/ 624736 h 679550"/>
                    <a:gd name="connsiteX68" fmla="*/ 386248 w 679556"/>
                    <a:gd name="connsiteY68" fmla="*/ 650393 h 679550"/>
                    <a:gd name="connsiteX69" fmla="*/ 357091 w 679556"/>
                    <a:gd name="connsiteY69" fmla="*/ 679550 h 679550"/>
                    <a:gd name="connsiteX70" fmla="*/ 357088 w 679556"/>
                    <a:gd name="connsiteY70" fmla="*/ 679550 h 679550"/>
                    <a:gd name="connsiteX71" fmla="*/ 339921 w 679556"/>
                    <a:gd name="connsiteY71" fmla="*/ 679550 h 679550"/>
                    <a:gd name="connsiteX72" fmla="*/ 322469 w 679556"/>
                    <a:gd name="connsiteY72" fmla="*/ 679550 h 679550"/>
                    <a:gd name="connsiteX73" fmla="*/ 293310 w 679556"/>
                    <a:gd name="connsiteY73" fmla="*/ 650393 h 679550"/>
                    <a:gd name="connsiteX74" fmla="*/ 293310 w 679556"/>
                    <a:gd name="connsiteY74" fmla="*/ 624736 h 679550"/>
                    <a:gd name="connsiteX75" fmla="*/ 237512 w 679556"/>
                    <a:gd name="connsiteY75" fmla="*/ 609844 h 679550"/>
                    <a:gd name="connsiteX76" fmla="*/ 224714 w 679556"/>
                    <a:gd name="connsiteY76" fmla="*/ 632011 h 679550"/>
                    <a:gd name="connsiteX77" fmla="*/ 221806 w 679556"/>
                    <a:gd name="connsiteY77" fmla="*/ 635310 h 679550"/>
                    <a:gd name="connsiteX78" fmla="*/ 184879 w 679556"/>
                    <a:gd name="connsiteY78" fmla="*/ 642686 h 679550"/>
                    <a:gd name="connsiteX79" fmla="*/ 154900 w 679556"/>
                    <a:gd name="connsiteY79" fmla="*/ 625376 h 679550"/>
                    <a:gd name="connsiteX80" fmla="*/ 147027 w 679556"/>
                    <a:gd name="connsiteY80" fmla="*/ 618431 h 679550"/>
                    <a:gd name="connsiteX81" fmla="*/ 142845 w 679556"/>
                    <a:gd name="connsiteY81" fmla="*/ 610807 h 679550"/>
                    <a:gd name="connsiteX82" fmla="*/ 142842 w 679556"/>
                    <a:gd name="connsiteY82" fmla="*/ 610801 h 679550"/>
                    <a:gd name="connsiteX83" fmla="*/ 142842 w 679556"/>
                    <a:gd name="connsiteY83" fmla="*/ 610798 h 679550"/>
                    <a:gd name="connsiteX84" fmla="*/ 142833 w 679556"/>
                    <a:gd name="connsiteY84" fmla="*/ 610782 h 679550"/>
                    <a:gd name="connsiteX85" fmla="*/ 140787 w 679556"/>
                    <a:gd name="connsiteY85" fmla="*/ 600122 h 679550"/>
                    <a:gd name="connsiteX86" fmla="*/ 140612 w 679556"/>
                    <a:gd name="connsiteY86" fmla="*/ 597619 h 679550"/>
                    <a:gd name="connsiteX87" fmla="*/ 144227 w 679556"/>
                    <a:gd name="connsiteY87" fmla="*/ 585544 h 679550"/>
                    <a:gd name="connsiteX88" fmla="*/ 157564 w 679556"/>
                    <a:gd name="connsiteY88" fmla="*/ 562443 h 679550"/>
                    <a:gd name="connsiteX89" fmla="*/ 117112 w 679556"/>
                    <a:gd name="connsiteY89" fmla="*/ 521990 h 679550"/>
                    <a:gd name="connsiteX90" fmla="*/ 94010 w 679556"/>
                    <a:gd name="connsiteY90" fmla="*/ 535327 h 679550"/>
                    <a:gd name="connsiteX91" fmla="*/ 60071 w 679556"/>
                    <a:gd name="connsiteY91" fmla="*/ 531336 h 679550"/>
                    <a:gd name="connsiteX92" fmla="*/ 54176 w 679556"/>
                    <a:gd name="connsiteY92" fmla="*/ 524654 h 679550"/>
                    <a:gd name="connsiteX93" fmla="*/ 36868 w 679556"/>
                    <a:gd name="connsiteY93" fmla="*/ 494673 h 679550"/>
                    <a:gd name="connsiteX94" fmla="*/ 47540 w 679556"/>
                    <a:gd name="connsiteY94" fmla="*/ 454842 h 679550"/>
                    <a:gd name="connsiteX95" fmla="*/ 69708 w 679556"/>
                    <a:gd name="connsiteY95" fmla="*/ 442044 h 679550"/>
                    <a:gd name="connsiteX96" fmla="*/ 65387 w 679556"/>
                    <a:gd name="connsiteY96" fmla="*/ 429024 h 679550"/>
                    <a:gd name="connsiteX97" fmla="*/ 65387 w 679556"/>
                    <a:gd name="connsiteY97" fmla="*/ 429019 h 679550"/>
                    <a:gd name="connsiteX98" fmla="*/ 54816 w 679556"/>
                    <a:gd name="connsiteY98" fmla="*/ 386244 h 679550"/>
                    <a:gd name="connsiteX99" fmla="*/ 29159 w 679556"/>
                    <a:gd name="connsiteY99" fmla="*/ 386244 h 679550"/>
                    <a:gd name="connsiteX100" fmla="*/ 0 w 679556"/>
                    <a:gd name="connsiteY100" fmla="*/ 357084 h 679550"/>
                    <a:gd name="connsiteX101" fmla="*/ 0 w 679556"/>
                    <a:gd name="connsiteY101" fmla="*/ 322466 h 679550"/>
                    <a:gd name="connsiteX102" fmla="*/ 29159 w 679556"/>
                    <a:gd name="connsiteY102" fmla="*/ 293307 h 679550"/>
                    <a:gd name="connsiteX103" fmla="*/ 54816 w 679556"/>
                    <a:gd name="connsiteY103" fmla="*/ 293307 h 679550"/>
                    <a:gd name="connsiteX104" fmla="*/ 65387 w 679556"/>
                    <a:gd name="connsiteY104" fmla="*/ 250533 h 679550"/>
                    <a:gd name="connsiteX105" fmla="*/ 65387 w 679556"/>
                    <a:gd name="connsiteY105" fmla="*/ 250528 h 679550"/>
                    <a:gd name="connsiteX106" fmla="*/ 69708 w 679556"/>
                    <a:gd name="connsiteY106" fmla="*/ 237509 h 679550"/>
                    <a:gd name="connsiteX107" fmla="*/ 47540 w 679556"/>
                    <a:gd name="connsiteY107" fmla="*/ 224713 h 679550"/>
                    <a:gd name="connsiteX108" fmla="*/ 36868 w 679556"/>
                    <a:gd name="connsiteY108" fmla="*/ 184879 h 679550"/>
                    <a:gd name="connsiteX109" fmla="*/ 54176 w 679556"/>
                    <a:gd name="connsiteY109" fmla="*/ 154900 h 679550"/>
                    <a:gd name="connsiteX110" fmla="*/ 60468 w 679556"/>
                    <a:gd name="connsiteY110" fmla="*/ 147765 h 679550"/>
                    <a:gd name="connsiteX111" fmla="*/ 94010 w 679556"/>
                    <a:gd name="connsiteY111" fmla="*/ 144225 h 679550"/>
                    <a:gd name="connsiteX112" fmla="*/ 117112 w 679556"/>
                    <a:gd name="connsiteY112" fmla="*/ 157562 h 679550"/>
                    <a:gd name="connsiteX113" fmla="*/ 157564 w 679556"/>
                    <a:gd name="connsiteY113" fmla="*/ 117110 h 679550"/>
                    <a:gd name="connsiteX114" fmla="*/ 144227 w 679556"/>
                    <a:gd name="connsiteY114" fmla="*/ 94008 h 679550"/>
                    <a:gd name="connsiteX115" fmla="*/ 140612 w 679556"/>
                    <a:gd name="connsiteY115" fmla="*/ 81933 h 679550"/>
                    <a:gd name="connsiteX116" fmla="*/ 140787 w 679556"/>
                    <a:gd name="connsiteY116" fmla="*/ 79430 h 679550"/>
                    <a:gd name="connsiteX117" fmla="*/ 142833 w 679556"/>
                    <a:gd name="connsiteY117" fmla="*/ 68770 h 679550"/>
                    <a:gd name="connsiteX118" fmla="*/ 142842 w 679556"/>
                    <a:gd name="connsiteY118" fmla="*/ 68754 h 679550"/>
                    <a:gd name="connsiteX119" fmla="*/ 142842 w 679556"/>
                    <a:gd name="connsiteY119" fmla="*/ 68752 h 679550"/>
                    <a:gd name="connsiteX120" fmla="*/ 142845 w 679556"/>
                    <a:gd name="connsiteY120" fmla="*/ 68743 h 679550"/>
                    <a:gd name="connsiteX121" fmla="*/ 147027 w 679556"/>
                    <a:gd name="connsiteY121" fmla="*/ 61120 h 679550"/>
                    <a:gd name="connsiteX122" fmla="*/ 154900 w 679556"/>
                    <a:gd name="connsiteY122" fmla="*/ 54176 h 679550"/>
                    <a:gd name="connsiteX123" fmla="*/ 184879 w 679556"/>
                    <a:gd name="connsiteY123" fmla="*/ 36868 h 679550"/>
                    <a:gd name="connsiteX124" fmla="*/ 219900 w 679556"/>
                    <a:gd name="connsiteY124" fmla="*/ 42083 h 679550"/>
                    <a:gd name="connsiteX125" fmla="*/ 224714 w 679556"/>
                    <a:gd name="connsiteY125" fmla="*/ 47540 h 679550"/>
                    <a:gd name="connsiteX126" fmla="*/ 237512 w 679556"/>
                    <a:gd name="connsiteY126" fmla="*/ 69706 h 679550"/>
                    <a:gd name="connsiteX127" fmla="*/ 293310 w 679556"/>
                    <a:gd name="connsiteY127" fmla="*/ 54814 h 679550"/>
                    <a:gd name="connsiteX128" fmla="*/ 293310 w 679556"/>
                    <a:gd name="connsiteY128" fmla="*/ 29159 h 679550"/>
                    <a:gd name="connsiteX129" fmla="*/ 322469 w 679556"/>
                    <a:gd name="connsiteY129" fmla="*/ 0 h 67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679556" h="679550">
                      <a:moveTo>
                        <a:pt x="339778" y="120574"/>
                      </a:moveTo>
                      <a:cubicBezTo>
                        <a:pt x="218717" y="120574"/>
                        <a:pt x="120577" y="218714"/>
                        <a:pt x="120577" y="339775"/>
                      </a:cubicBezTo>
                      <a:cubicBezTo>
                        <a:pt x="120577" y="460836"/>
                        <a:pt x="218717" y="558976"/>
                        <a:pt x="339778" y="558976"/>
                      </a:cubicBezTo>
                      <a:cubicBezTo>
                        <a:pt x="460839" y="558976"/>
                        <a:pt x="558979" y="460836"/>
                        <a:pt x="558979" y="339775"/>
                      </a:cubicBezTo>
                      <a:cubicBezTo>
                        <a:pt x="558979" y="218714"/>
                        <a:pt x="460839" y="120574"/>
                        <a:pt x="339778" y="120574"/>
                      </a:cubicBezTo>
                      <a:close/>
                      <a:moveTo>
                        <a:pt x="322469" y="0"/>
                      </a:moveTo>
                      <a:lnTo>
                        <a:pt x="339921" y="0"/>
                      </a:lnTo>
                      <a:lnTo>
                        <a:pt x="357088" y="0"/>
                      </a:lnTo>
                      <a:lnTo>
                        <a:pt x="357091" y="0"/>
                      </a:lnTo>
                      <a:cubicBezTo>
                        <a:pt x="373194" y="0"/>
                        <a:pt x="386248" y="13056"/>
                        <a:pt x="386248" y="29159"/>
                      </a:cubicBezTo>
                      <a:lnTo>
                        <a:pt x="386248" y="54814"/>
                      </a:lnTo>
                      <a:cubicBezTo>
                        <a:pt x="403981" y="57357"/>
                        <a:pt x="421130" y="61795"/>
                        <a:pt x="437409" y="68168"/>
                      </a:cubicBezTo>
                      <a:lnTo>
                        <a:pt x="442049" y="69706"/>
                      </a:lnTo>
                      <a:lnTo>
                        <a:pt x="454847" y="47540"/>
                      </a:lnTo>
                      <a:cubicBezTo>
                        <a:pt x="462899" y="33593"/>
                        <a:pt x="480732" y="28814"/>
                        <a:pt x="494678" y="36868"/>
                      </a:cubicBezTo>
                      <a:lnTo>
                        <a:pt x="524659" y="54176"/>
                      </a:lnTo>
                      <a:cubicBezTo>
                        <a:pt x="524659" y="54176"/>
                        <a:pt x="524659" y="54176"/>
                        <a:pt x="524659" y="54177"/>
                      </a:cubicBezTo>
                      <a:lnTo>
                        <a:pt x="524660" y="54178"/>
                      </a:lnTo>
                      <a:cubicBezTo>
                        <a:pt x="527829" y="56007"/>
                        <a:pt x="530522" y="58337"/>
                        <a:pt x="532533" y="61120"/>
                      </a:cubicBezTo>
                      <a:cubicBezTo>
                        <a:pt x="536944" y="66224"/>
                        <a:pt x="539237" y="72765"/>
                        <a:pt x="538772" y="79433"/>
                      </a:cubicBezTo>
                      <a:cubicBezTo>
                        <a:pt x="539180" y="80263"/>
                        <a:pt x="539155" y="81103"/>
                        <a:pt x="538946" y="81935"/>
                      </a:cubicBezTo>
                      <a:cubicBezTo>
                        <a:pt x="538781" y="86073"/>
                        <a:pt x="537538" y="90187"/>
                        <a:pt x="535332" y="94008"/>
                      </a:cubicBezTo>
                      <a:lnTo>
                        <a:pt x="521993" y="117110"/>
                      </a:lnTo>
                      <a:cubicBezTo>
                        <a:pt x="537685" y="128255"/>
                        <a:pt x="551303" y="141872"/>
                        <a:pt x="562447" y="157562"/>
                      </a:cubicBezTo>
                      <a:lnTo>
                        <a:pt x="585548" y="144226"/>
                      </a:lnTo>
                      <a:cubicBezTo>
                        <a:pt x="589036" y="142212"/>
                        <a:pt x="592765" y="141001"/>
                        <a:pt x="596524" y="140535"/>
                      </a:cubicBezTo>
                      <a:cubicBezTo>
                        <a:pt x="607799" y="139136"/>
                        <a:pt x="619342" y="144440"/>
                        <a:pt x="625382" y="154900"/>
                      </a:cubicBezTo>
                      <a:lnTo>
                        <a:pt x="642691" y="184879"/>
                      </a:lnTo>
                      <a:cubicBezTo>
                        <a:pt x="644704" y="188365"/>
                        <a:pt x="645915" y="192096"/>
                        <a:pt x="646381" y="195854"/>
                      </a:cubicBezTo>
                      <a:cubicBezTo>
                        <a:pt x="646678" y="198247"/>
                        <a:pt x="646674" y="200652"/>
                        <a:pt x="645887" y="202951"/>
                      </a:cubicBezTo>
                      <a:cubicBezTo>
                        <a:pt x="645298" y="211781"/>
                        <a:pt x="640260" y="219952"/>
                        <a:pt x="632016" y="224713"/>
                      </a:cubicBezTo>
                      <a:lnTo>
                        <a:pt x="609850" y="237509"/>
                      </a:lnTo>
                      <a:lnTo>
                        <a:pt x="614188" y="250576"/>
                      </a:lnTo>
                      <a:lnTo>
                        <a:pt x="614231" y="250706"/>
                      </a:lnTo>
                      <a:cubicBezTo>
                        <a:pt x="619231" y="264342"/>
                        <a:pt x="622638" y="278622"/>
                        <a:pt x="624742" y="293305"/>
                      </a:cubicBezTo>
                      <a:cubicBezTo>
                        <a:pt x="624742" y="293305"/>
                        <a:pt x="624742" y="293307"/>
                        <a:pt x="624742" y="293307"/>
                      </a:cubicBezTo>
                      <a:lnTo>
                        <a:pt x="650398" y="293307"/>
                      </a:lnTo>
                      <a:cubicBezTo>
                        <a:pt x="666501" y="293307"/>
                        <a:pt x="679556" y="306362"/>
                        <a:pt x="679556" y="322466"/>
                      </a:cubicBezTo>
                      <a:lnTo>
                        <a:pt x="679556" y="357084"/>
                      </a:lnTo>
                      <a:cubicBezTo>
                        <a:pt x="679556" y="373191"/>
                        <a:pt x="666501" y="386244"/>
                        <a:pt x="650398" y="386244"/>
                      </a:cubicBezTo>
                      <a:lnTo>
                        <a:pt x="624742" y="386244"/>
                      </a:lnTo>
                      <a:cubicBezTo>
                        <a:pt x="624742" y="386245"/>
                        <a:pt x="624742" y="386245"/>
                        <a:pt x="624742" y="386248"/>
                      </a:cubicBezTo>
                      <a:cubicBezTo>
                        <a:pt x="622638" y="400931"/>
                        <a:pt x="619231" y="415211"/>
                        <a:pt x="614231" y="428845"/>
                      </a:cubicBezTo>
                      <a:lnTo>
                        <a:pt x="614188" y="428974"/>
                      </a:lnTo>
                      <a:lnTo>
                        <a:pt x="614188" y="428977"/>
                      </a:lnTo>
                      <a:lnTo>
                        <a:pt x="609850" y="442044"/>
                      </a:lnTo>
                      <a:lnTo>
                        <a:pt x="632016" y="454842"/>
                      </a:lnTo>
                      <a:cubicBezTo>
                        <a:pt x="640260" y="459599"/>
                        <a:pt x="645298" y="467772"/>
                        <a:pt x="645887" y="476603"/>
                      </a:cubicBezTo>
                      <a:cubicBezTo>
                        <a:pt x="646674" y="478903"/>
                        <a:pt x="646678" y="481304"/>
                        <a:pt x="646381" y="483697"/>
                      </a:cubicBezTo>
                      <a:cubicBezTo>
                        <a:pt x="645915" y="487457"/>
                        <a:pt x="644704" y="491186"/>
                        <a:pt x="642691" y="494673"/>
                      </a:cubicBezTo>
                      <a:lnTo>
                        <a:pt x="625382" y="524654"/>
                      </a:lnTo>
                      <a:cubicBezTo>
                        <a:pt x="621356" y="531627"/>
                        <a:pt x="614885" y="536308"/>
                        <a:pt x="607675" y="538238"/>
                      </a:cubicBezTo>
                      <a:cubicBezTo>
                        <a:pt x="600468" y="540173"/>
                        <a:pt x="592524" y="539354"/>
                        <a:pt x="585548" y="535327"/>
                      </a:cubicBezTo>
                      <a:lnTo>
                        <a:pt x="562447" y="521990"/>
                      </a:lnTo>
                      <a:lnTo>
                        <a:pt x="551293" y="535198"/>
                      </a:lnTo>
                      <a:cubicBezTo>
                        <a:pt x="542921" y="545653"/>
                        <a:pt x="532967" y="554650"/>
                        <a:pt x="521993" y="562443"/>
                      </a:cubicBezTo>
                      <a:lnTo>
                        <a:pt x="535332" y="585544"/>
                      </a:lnTo>
                      <a:cubicBezTo>
                        <a:pt x="537538" y="589365"/>
                        <a:pt x="538781" y="593477"/>
                        <a:pt x="538946" y="597617"/>
                      </a:cubicBezTo>
                      <a:cubicBezTo>
                        <a:pt x="539155" y="598447"/>
                        <a:pt x="539180" y="599289"/>
                        <a:pt x="538772" y="600120"/>
                      </a:cubicBezTo>
                      <a:cubicBezTo>
                        <a:pt x="539237" y="606785"/>
                        <a:pt x="536944" y="613326"/>
                        <a:pt x="532533" y="618431"/>
                      </a:cubicBezTo>
                      <a:cubicBezTo>
                        <a:pt x="530522" y="621213"/>
                        <a:pt x="527829" y="623545"/>
                        <a:pt x="524660" y="625372"/>
                      </a:cubicBezTo>
                      <a:lnTo>
                        <a:pt x="524659" y="625375"/>
                      </a:lnTo>
                      <a:lnTo>
                        <a:pt x="524659" y="625376"/>
                      </a:lnTo>
                      <a:lnTo>
                        <a:pt x="494678" y="642686"/>
                      </a:lnTo>
                      <a:cubicBezTo>
                        <a:pt x="480732" y="650737"/>
                        <a:pt x="462899" y="645957"/>
                        <a:pt x="454847" y="632011"/>
                      </a:cubicBezTo>
                      <a:lnTo>
                        <a:pt x="442049" y="609844"/>
                      </a:lnTo>
                      <a:lnTo>
                        <a:pt x="437620" y="611314"/>
                      </a:lnTo>
                      <a:cubicBezTo>
                        <a:pt x="421276" y="617719"/>
                        <a:pt x="404057" y="622185"/>
                        <a:pt x="386248" y="624736"/>
                      </a:cubicBezTo>
                      <a:lnTo>
                        <a:pt x="386248" y="650393"/>
                      </a:lnTo>
                      <a:cubicBezTo>
                        <a:pt x="386248" y="666495"/>
                        <a:pt x="373194" y="679550"/>
                        <a:pt x="357091" y="679550"/>
                      </a:cubicBezTo>
                      <a:lnTo>
                        <a:pt x="357088" y="679550"/>
                      </a:lnTo>
                      <a:lnTo>
                        <a:pt x="339921" y="679550"/>
                      </a:lnTo>
                      <a:lnTo>
                        <a:pt x="322469" y="679550"/>
                      </a:lnTo>
                      <a:cubicBezTo>
                        <a:pt x="306365" y="679550"/>
                        <a:pt x="293310" y="666495"/>
                        <a:pt x="293310" y="650393"/>
                      </a:cubicBezTo>
                      <a:lnTo>
                        <a:pt x="293310" y="624736"/>
                      </a:lnTo>
                      <a:cubicBezTo>
                        <a:pt x="273925" y="621958"/>
                        <a:pt x="255238" y="616914"/>
                        <a:pt x="237512" y="609844"/>
                      </a:cubicBezTo>
                      <a:lnTo>
                        <a:pt x="224714" y="632011"/>
                      </a:lnTo>
                      <a:cubicBezTo>
                        <a:pt x="223967" y="633305"/>
                        <a:pt x="223137" y="634520"/>
                        <a:pt x="221806" y="635310"/>
                      </a:cubicBezTo>
                      <a:cubicBezTo>
                        <a:pt x="213388" y="646735"/>
                        <a:pt x="197536" y="649991"/>
                        <a:pt x="184879" y="642686"/>
                      </a:cubicBezTo>
                      <a:lnTo>
                        <a:pt x="154900" y="625376"/>
                      </a:lnTo>
                      <a:cubicBezTo>
                        <a:pt x="151732" y="623547"/>
                        <a:pt x="149038" y="621213"/>
                        <a:pt x="147027" y="618431"/>
                      </a:cubicBezTo>
                      <a:cubicBezTo>
                        <a:pt x="144997" y="616252"/>
                        <a:pt x="143502" y="613692"/>
                        <a:pt x="142845" y="610807"/>
                      </a:cubicBezTo>
                      <a:cubicBezTo>
                        <a:pt x="142843" y="610805"/>
                        <a:pt x="142842" y="610801"/>
                        <a:pt x="142842" y="610801"/>
                      </a:cubicBezTo>
                      <a:lnTo>
                        <a:pt x="142842" y="610798"/>
                      </a:lnTo>
                      <a:lnTo>
                        <a:pt x="142833" y="610782"/>
                      </a:lnTo>
                      <a:cubicBezTo>
                        <a:pt x="141034" y="607517"/>
                        <a:pt x="140318" y="603839"/>
                        <a:pt x="140787" y="600122"/>
                      </a:cubicBezTo>
                      <a:cubicBezTo>
                        <a:pt x="140379" y="599290"/>
                        <a:pt x="140403" y="598449"/>
                        <a:pt x="140612" y="597619"/>
                      </a:cubicBezTo>
                      <a:cubicBezTo>
                        <a:pt x="140778" y="593480"/>
                        <a:pt x="142020" y="589365"/>
                        <a:pt x="144227" y="585544"/>
                      </a:cubicBezTo>
                      <a:lnTo>
                        <a:pt x="157564" y="562443"/>
                      </a:lnTo>
                      <a:cubicBezTo>
                        <a:pt x="141874" y="551298"/>
                        <a:pt x="128253" y="537681"/>
                        <a:pt x="117112" y="521990"/>
                      </a:cubicBezTo>
                      <a:lnTo>
                        <a:pt x="94010" y="535327"/>
                      </a:lnTo>
                      <a:cubicBezTo>
                        <a:pt x="82736" y="541833"/>
                        <a:pt x="68928" y="539962"/>
                        <a:pt x="60071" y="531336"/>
                      </a:cubicBezTo>
                      <a:lnTo>
                        <a:pt x="54176" y="524654"/>
                      </a:lnTo>
                      <a:lnTo>
                        <a:pt x="36868" y="494673"/>
                      </a:lnTo>
                      <a:cubicBezTo>
                        <a:pt x="28815" y="480726"/>
                        <a:pt x="33593" y="462894"/>
                        <a:pt x="47540" y="454842"/>
                      </a:cubicBezTo>
                      <a:lnTo>
                        <a:pt x="69708" y="442044"/>
                      </a:lnTo>
                      <a:lnTo>
                        <a:pt x="65387" y="429024"/>
                      </a:lnTo>
                      <a:lnTo>
                        <a:pt x="65387" y="429019"/>
                      </a:lnTo>
                      <a:cubicBezTo>
                        <a:pt x="60353" y="415332"/>
                        <a:pt x="56930" y="400990"/>
                        <a:pt x="54816" y="386244"/>
                      </a:cubicBezTo>
                      <a:lnTo>
                        <a:pt x="29159" y="386244"/>
                      </a:lnTo>
                      <a:cubicBezTo>
                        <a:pt x="13056" y="386244"/>
                        <a:pt x="0" y="373191"/>
                        <a:pt x="0" y="357084"/>
                      </a:cubicBezTo>
                      <a:lnTo>
                        <a:pt x="0" y="322466"/>
                      </a:lnTo>
                      <a:cubicBezTo>
                        <a:pt x="0" y="306362"/>
                        <a:pt x="13056" y="293307"/>
                        <a:pt x="29159" y="293307"/>
                      </a:cubicBezTo>
                      <a:lnTo>
                        <a:pt x="54816" y="293307"/>
                      </a:lnTo>
                      <a:cubicBezTo>
                        <a:pt x="56930" y="278564"/>
                        <a:pt x="60353" y="264221"/>
                        <a:pt x="65387" y="250533"/>
                      </a:cubicBezTo>
                      <a:lnTo>
                        <a:pt x="65387" y="250528"/>
                      </a:lnTo>
                      <a:lnTo>
                        <a:pt x="69708" y="237509"/>
                      </a:lnTo>
                      <a:lnTo>
                        <a:pt x="47540" y="224713"/>
                      </a:lnTo>
                      <a:cubicBezTo>
                        <a:pt x="33593" y="216659"/>
                        <a:pt x="28815" y="198825"/>
                        <a:pt x="36868" y="184879"/>
                      </a:cubicBezTo>
                      <a:lnTo>
                        <a:pt x="54176" y="154900"/>
                      </a:lnTo>
                      <a:lnTo>
                        <a:pt x="60468" y="147765"/>
                      </a:lnTo>
                      <a:cubicBezTo>
                        <a:pt x="69378" y="139532"/>
                        <a:pt x="82922" y="137824"/>
                        <a:pt x="94010" y="144225"/>
                      </a:cubicBezTo>
                      <a:lnTo>
                        <a:pt x="117112" y="157562"/>
                      </a:lnTo>
                      <a:cubicBezTo>
                        <a:pt x="128253" y="141872"/>
                        <a:pt x="141874" y="128253"/>
                        <a:pt x="157564" y="117110"/>
                      </a:cubicBezTo>
                      <a:lnTo>
                        <a:pt x="144227" y="94008"/>
                      </a:lnTo>
                      <a:cubicBezTo>
                        <a:pt x="142020" y="90187"/>
                        <a:pt x="140778" y="86073"/>
                        <a:pt x="140612" y="81933"/>
                      </a:cubicBezTo>
                      <a:cubicBezTo>
                        <a:pt x="140403" y="81102"/>
                        <a:pt x="140379" y="80260"/>
                        <a:pt x="140787" y="79430"/>
                      </a:cubicBezTo>
                      <a:cubicBezTo>
                        <a:pt x="140318" y="75712"/>
                        <a:pt x="141034" y="72033"/>
                        <a:pt x="142833" y="68770"/>
                      </a:cubicBezTo>
                      <a:lnTo>
                        <a:pt x="142842" y="68754"/>
                      </a:lnTo>
                      <a:lnTo>
                        <a:pt x="142842" y="68752"/>
                      </a:lnTo>
                      <a:cubicBezTo>
                        <a:pt x="142842" y="68749"/>
                        <a:pt x="142843" y="68745"/>
                        <a:pt x="142845" y="68743"/>
                      </a:cubicBezTo>
                      <a:cubicBezTo>
                        <a:pt x="143502" y="65859"/>
                        <a:pt x="144997" y="63300"/>
                        <a:pt x="147027" y="61120"/>
                      </a:cubicBezTo>
                      <a:cubicBezTo>
                        <a:pt x="149038" y="58337"/>
                        <a:pt x="151732" y="56004"/>
                        <a:pt x="154900" y="54176"/>
                      </a:cubicBezTo>
                      <a:lnTo>
                        <a:pt x="184879" y="36868"/>
                      </a:lnTo>
                      <a:cubicBezTo>
                        <a:pt x="196655" y="30068"/>
                        <a:pt x="211199" y="32414"/>
                        <a:pt x="219900" y="42083"/>
                      </a:cubicBezTo>
                      <a:cubicBezTo>
                        <a:pt x="221966" y="43417"/>
                        <a:pt x="223458" y="45367"/>
                        <a:pt x="224714" y="47540"/>
                      </a:cubicBezTo>
                      <a:lnTo>
                        <a:pt x="237512" y="69706"/>
                      </a:lnTo>
                      <a:cubicBezTo>
                        <a:pt x="255238" y="62638"/>
                        <a:pt x="273925" y="57592"/>
                        <a:pt x="293310" y="54814"/>
                      </a:cubicBezTo>
                      <a:lnTo>
                        <a:pt x="293310" y="29159"/>
                      </a:lnTo>
                      <a:cubicBezTo>
                        <a:pt x="293310" y="13056"/>
                        <a:pt x="306365" y="0"/>
                        <a:pt x="322469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385730">
                    <a:defRPr/>
                  </a:pPr>
                  <a:endParaRPr lang="ko-KR" altLang="en-US" sz="760" dirty="0">
                    <a:solidFill>
                      <a:prstClr val="white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248" name="그룹 247"/>
            <p:cNvGrpSpPr/>
            <p:nvPr/>
          </p:nvGrpSpPr>
          <p:grpSpPr>
            <a:xfrm>
              <a:off x="3354474" y="3015966"/>
              <a:ext cx="864000" cy="864000"/>
              <a:chOff x="-1700886" y="3211576"/>
              <a:chExt cx="864000" cy="864000"/>
            </a:xfrm>
          </p:grpSpPr>
          <p:sp>
            <p:nvSpPr>
              <p:cNvPr id="249" name="타원 248"/>
              <p:cNvSpPr>
                <a:spLocks noChangeAspect="1"/>
              </p:cNvSpPr>
              <p:nvPr/>
            </p:nvSpPr>
            <p:spPr>
              <a:xfrm>
                <a:off x="-1700886" y="3211576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0" name="그림 24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82908" y="3296843"/>
                <a:ext cx="628045" cy="693466"/>
              </a:xfrm>
              <a:prstGeom prst="rect">
                <a:avLst/>
              </a:prstGeom>
            </p:spPr>
          </p:pic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255" name="그림 254">
            <a:extLst>
              <a:ext uri="{FF2B5EF4-FFF2-40B4-BE49-F238E27FC236}">
                <a16:creationId xmlns:a16="http://schemas.microsoft.com/office/drawing/2014/main" xmlns="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28" y="118185"/>
            <a:ext cx="1917645" cy="900400"/>
          </a:xfrm>
          <a:prstGeom prst="rect">
            <a:avLst/>
          </a:prstGeom>
        </p:spPr>
      </p:pic>
      <p:grpSp>
        <p:nvGrpSpPr>
          <p:cNvPr id="220" name="그룹 219">
            <a:extLst>
              <a:ext uri="{FF2B5EF4-FFF2-40B4-BE49-F238E27FC236}">
                <a16:creationId xmlns:a16="http://schemas.microsoft.com/office/drawing/2014/main" xmlns="" id="{93D5C758-0ECA-4A1F-94F9-CD3C1E583BF9}"/>
              </a:ext>
            </a:extLst>
          </p:cNvPr>
          <p:cNvGrpSpPr/>
          <p:nvPr/>
        </p:nvGrpSpPr>
        <p:grpSpPr>
          <a:xfrm>
            <a:off x="4337625" y="4876869"/>
            <a:ext cx="4952999" cy="383927"/>
            <a:chOff x="5822753" y="4325843"/>
            <a:chExt cx="6095999" cy="472525"/>
          </a:xfrm>
        </p:grpSpPr>
        <p:sp>
          <p:nvSpPr>
            <p:cNvPr id="256" name="직사각형 255">
              <a:extLst>
                <a:ext uri="{FF2B5EF4-FFF2-40B4-BE49-F238E27FC236}">
                  <a16:creationId xmlns:a16="http://schemas.microsoft.com/office/drawing/2014/main" xmlns="" id="{BFB6B917-A8D1-45D6-AEB1-F00743B8AF70}"/>
                </a:ext>
              </a:extLst>
            </p:cNvPr>
            <p:cNvSpPr/>
            <p:nvPr/>
          </p:nvSpPr>
          <p:spPr>
            <a:xfrm>
              <a:off x="5822753" y="4345147"/>
              <a:ext cx="499529" cy="45322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05</a:t>
              </a:r>
              <a:endParaRPr lang="ko-KR" altLang="en-US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57" name="TextBox 256">
              <a:extLst>
                <a:ext uri="{FF2B5EF4-FFF2-40B4-BE49-F238E27FC236}">
                  <a16:creationId xmlns:a16="http://schemas.microsoft.com/office/drawing/2014/main" xmlns="" id="{E01B1AEA-1FA3-4F69-9150-C42E87E2B231}"/>
                </a:ext>
              </a:extLst>
            </p:cNvPr>
            <p:cNvSpPr txBox="1"/>
            <p:nvPr/>
          </p:nvSpPr>
          <p:spPr>
            <a:xfrm>
              <a:off x="6339393" y="4325843"/>
              <a:ext cx="5579359" cy="461129"/>
            </a:xfrm>
            <a:prstGeom prst="rect">
              <a:avLst/>
            </a:prstGeom>
            <a:noFill/>
          </p:spPr>
          <p:txBody>
            <a:bodyPr wrap="square" lIns="98567" tIns="49283" rIns="98567" bIns="49283" rtlCol="0">
              <a:spAutoFit/>
            </a:bodyPr>
            <a:lstStyle/>
            <a:p>
              <a:r>
                <a:rPr lang="en-US" altLang="ko-KR" b="1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PyQGIS </a:t>
              </a:r>
              <a:r>
                <a:rPr lang="ko-KR" altLang="en-US" b="1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시작하기</a:t>
              </a:r>
              <a:endParaRPr lang="en-US" altLang="ko-KR" b="1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58" name="그룹 257">
            <a:extLst>
              <a:ext uri="{FF2B5EF4-FFF2-40B4-BE49-F238E27FC236}">
                <a16:creationId xmlns:a16="http://schemas.microsoft.com/office/drawing/2014/main" xmlns="" id="{93D5C758-0ECA-4A1F-94F9-CD3C1E583BF9}"/>
              </a:ext>
            </a:extLst>
          </p:cNvPr>
          <p:cNvGrpSpPr/>
          <p:nvPr/>
        </p:nvGrpSpPr>
        <p:grpSpPr>
          <a:xfrm>
            <a:off x="4337625" y="5506418"/>
            <a:ext cx="4952999" cy="383927"/>
            <a:chOff x="5822753" y="4325843"/>
            <a:chExt cx="6095999" cy="472525"/>
          </a:xfrm>
        </p:grpSpPr>
        <p:sp>
          <p:nvSpPr>
            <p:cNvPr id="259" name="직사각형 258">
              <a:extLst>
                <a:ext uri="{FF2B5EF4-FFF2-40B4-BE49-F238E27FC236}">
                  <a16:creationId xmlns:a16="http://schemas.microsoft.com/office/drawing/2014/main" xmlns="" id="{BFB6B917-A8D1-45D6-AEB1-F00743B8AF70}"/>
                </a:ext>
              </a:extLst>
            </p:cNvPr>
            <p:cNvSpPr/>
            <p:nvPr/>
          </p:nvSpPr>
          <p:spPr>
            <a:xfrm>
              <a:off x="5822753" y="4345147"/>
              <a:ext cx="499529" cy="45322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06</a:t>
              </a:r>
              <a:endParaRPr lang="ko-KR" altLang="en-US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xmlns="" id="{E01B1AEA-1FA3-4F69-9150-C42E87E2B231}"/>
                </a:ext>
              </a:extLst>
            </p:cNvPr>
            <p:cNvSpPr txBox="1"/>
            <p:nvPr/>
          </p:nvSpPr>
          <p:spPr>
            <a:xfrm>
              <a:off x="6339393" y="4325843"/>
              <a:ext cx="5579359" cy="461129"/>
            </a:xfrm>
            <a:prstGeom prst="rect">
              <a:avLst/>
            </a:prstGeom>
            <a:noFill/>
          </p:spPr>
          <p:txBody>
            <a:bodyPr wrap="square" lIns="98567" tIns="49283" rIns="98567" bIns="49283" rtlCol="0">
              <a:spAutoFit/>
            </a:bodyPr>
            <a:lstStyle/>
            <a:p>
              <a:r>
                <a:rPr lang="en-US" altLang="ko-KR" b="1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QGIS </a:t>
              </a:r>
              <a:r>
                <a:rPr lang="ko-KR" altLang="en-US" b="1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맑은 고딕" panose="020B0503020000020004" pitchFamily="50" charset="-127"/>
                </a:rPr>
                <a:t>플러그인 개발하기</a:t>
              </a:r>
              <a:endParaRPr lang="en-US" altLang="ko-KR" b="1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976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03. Python IDE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개발환경 설정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Notepad++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설정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600" b="1" dirty="0">
                <a:latin typeface="+mn-ea"/>
              </a:rPr>
              <a:t>[</a:t>
            </a:r>
            <a:r>
              <a:rPr lang="ko-KR" altLang="en-US" sz="1600" b="1" dirty="0">
                <a:latin typeface="+mn-ea"/>
              </a:rPr>
              <a:t>설정</a:t>
            </a:r>
            <a:r>
              <a:rPr lang="en-US" altLang="ko-KR" sz="1600" b="1" dirty="0">
                <a:latin typeface="+mn-ea"/>
              </a:rPr>
              <a:t>] – [</a:t>
            </a:r>
            <a:r>
              <a:rPr lang="ko-KR" altLang="en-US" sz="1600" b="1" dirty="0">
                <a:latin typeface="+mn-ea"/>
              </a:rPr>
              <a:t>환경 설정</a:t>
            </a:r>
            <a:r>
              <a:rPr lang="en-US" altLang="ko-KR" sz="1600" b="1" dirty="0">
                <a:latin typeface="+mn-ea"/>
              </a:rPr>
              <a:t>] – [</a:t>
            </a:r>
            <a:r>
              <a:rPr lang="ko-KR" altLang="en-US" sz="1600" b="1" dirty="0">
                <a:latin typeface="+mn-ea"/>
              </a:rPr>
              <a:t>언어 메뉴</a:t>
            </a:r>
            <a:r>
              <a:rPr lang="en-US" altLang="ko-KR" sz="1600" b="1" dirty="0">
                <a:latin typeface="+mn-ea"/>
              </a:rPr>
              <a:t>] – </a:t>
            </a:r>
            <a:r>
              <a:rPr lang="ko-KR" altLang="en-US" sz="1600" b="1" dirty="0">
                <a:latin typeface="+mn-ea"/>
              </a:rPr>
              <a:t>공백으로 바꾸기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20</a:t>
            </a:fld>
            <a:endParaRPr lang="ko-KR" altLang="en-US"/>
          </a:p>
        </p:txBody>
      </p: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677942" y="2183752"/>
            <a:ext cx="8656211" cy="4094802"/>
            <a:chOff x="453210" y="1943262"/>
            <a:chExt cx="5262284" cy="248931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3210" y="1943262"/>
              <a:ext cx="5084964" cy="2489312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989" y="3536950"/>
              <a:ext cx="1119505" cy="52005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98831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977" y="1874036"/>
            <a:ext cx="7297958" cy="464568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03. Python IDE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개발환경 설정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Atom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설정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600" b="1" dirty="0" smtClean="0">
                <a:latin typeface="+mn-ea"/>
              </a:rPr>
              <a:t>[File] – [Settings] – [Editor] – Tab Type &amp; Length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680753" y="3827099"/>
            <a:ext cx="1913549" cy="628928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4796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-1" b="20322"/>
          <a:stretch/>
        </p:blipFill>
        <p:spPr>
          <a:xfrm>
            <a:off x="452437" y="1808163"/>
            <a:ext cx="5622854" cy="438237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03. Python IDE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개발환경 설정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Eclipse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설정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4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600" b="1" dirty="0" smtClean="0"/>
              <a:t>[Window] – [Preferences] – [General] – [Editors] – [Text Editors] – Insert spaces for tabs</a:t>
            </a:r>
          </a:p>
          <a:p>
            <a:r>
              <a:rPr lang="en-US" altLang="ko-KR" sz="1600" b="1" dirty="0"/>
              <a:t>[Window] – [Preferences] – [General] – </a:t>
            </a:r>
            <a:r>
              <a:rPr lang="en-US" altLang="ko-KR" sz="1600" b="1" dirty="0" smtClean="0"/>
              <a:t>[Workspace] – Text file encoding – UTF-8</a:t>
            </a:r>
            <a:endParaRPr lang="en-US" altLang="ko-KR" sz="16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852553" y="3009574"/>
            <a:ext cx="3150025" cy="194269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703" y="5049714"/>
            <a:ext cx="2286198" cy="903048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12" name="직선 화살표 연결선 11"/>
          <p:cNvCxnSpPr>
            <a:stCxn id="18" idx="3"/>
            <a:endCxn id="10" idx="1"/>
          </p:cNvCxnSpPr>
          <p:nvPr/>
        </p:nvCxnSpPr>
        <p:spPr>
          <a:xfrm flipV="1">
            <a:off x="1853250" y="5501238"/>
            <a:ext cx="4939453" cy="608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/>
          <p:cNvSpPr/>
          <p:nvPr/>
        </p:nvSpPr>
        <p:spPr>
          <a:xfrm>
            <a:off x="511116" y="6029172"/>
            <a:ext cx="1342134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511116" y="3276192"/>
            <a:ext cx="1342134" cy="1613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/>
          <p:cNvCxnSpPr>
            <a:stCxn id="19" idx="3"/>
            <a:endCxn id="6" idx="1"/>
          </p:cNvCxnSpPr>
          <p:nvPr/>
        </p:nvCxnSpPr>
        <p:spPr>
          <a:xfrm>
            <a:off x="1853250" y="3356875"/>
            <a:ext cx="999303" cy="624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192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그림 805">
            <a:extLst>
              <a:ext uri="{FF2B5EF4-FFF2-40B4-BE49-F238E27FC236}">
                <a16:creationId xmlns:a16="http://schemas.microsoft.com/office/drawing/2014/main" xmlns="" id="{8A3AE592-5C33-444B-8AF0-620E4D7B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xmlns="" id="{F08D8ED8-FD69-4DFB-8086-1A393B8798F0}"/>
              </a:ext>
            </a:extLst>
          </p:cNvPr>
          <p:cNvSpPr txBox="1"/>
          <p:nvPr/>
        </p:nvSpPr>
        <p:spPr>
          <a:xfrm>
            <a:off x="493044" y="1920783"/>
            <a:ext cx="3818292" cy="299583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3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3" name="직사각형 802">
            <a:extLst>
              <a:ext uri="{FF2B5EF4-FFF2-40B4-BE49-F238E27FC236}">
                <a16:creationId xmlns:a16="http://schemas.microsoft.com/office/drawing/2014/main" xmlns="" id="{034A537F-D8C6-4D18-97F2-E484C441B50B}"/>
              </a:ext>
            </a:extLst>
          </p:cNvPr>
          <p:cNvSpPr/>
          <p:nvPr/>
        </p:nvSpPr>
        <p:spPr>
          <a:xfrm>
            <a:off x="4229100" y="3079331"/>
            <a:ext cx="454283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1) </a:t>
            </a: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PyQGIS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란</a:t>
            </a: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?</a:t>
            </a: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2) PyQGIS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로 할 수 있는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것들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3) Python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살펴보기</a:t>
            </a:r>
            <a:endParaRPr lang="ko-KR" altLang="en-US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3) </a:t>
            </a:r>
            <a:r>
              <a:rPr lang="en-US" altLang="ko-KR" sz="1400" spc="-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Qt</a:t>
            </a: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 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및 </a:t>
            </a:r>
            <a:r>
              <a:rPr lang="en-US" altLang="ko-KR" sz="1400" spc="-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PyQt</a:t>
            </a: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 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살펴보기</a:t>
            </a: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4) </a:t>
            </a: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PyQGIS 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살펴보기</a:t>
            </a: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endParaRPr lang="ko-KR" altLang="en-US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endParaRPr lang="ko-KR" altLang="en-US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xmlns="" id="{95FD39C6-7360-4610-96CC-95B464E0826E}"/>
              </a:ext>
            </a:extLst>
          </p:cNvPr>
          <p:cNvSpPr txBox="1"/>
          <p:nvPr/>
        </p:nvSpPr>
        <p:spPr>
          <a:xfrm>
            <a:off x="3876261" y="2604202"/>
            <a:ext cx="590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3. PyQGIS</a:t>
            </a:r>
            <a:r>
              <a:rPr lang="en-US" altLang="ko-KR" sz="2800" b="1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이해하기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8451351" y="414859"/>
            <a:ext cx="1004989" cy="1171372"/>
            <a:chOff x="8451351" y="414859"/>
            <a:chExt cx="1004989" cy="1171372"/>
          </a:xfrm>
        </p:grpSpPr>
        <p:grpSp>
          <p:nvGrpSpPr>
            <p:cNvPr id="789" name="그룹 788">
              <a:extLst>
                <a:ext uri="{FF2B5EF4-FFF2-40B4-BE49-F238E27FC236}">
                  <a16:creationId xmlns:a16="http://schemas.microsoft.com/office/drawing/2014/main" xmlns="" id="{3AADA746-FD6E-456D-82F9-B26BB830DBFF}"/>
                </a:ext>
              </a:extLst>
            </p:cNvPr>
            <p:cNvGrpSpPr/>
            <p:nvPr/>
          </p:nvGrpSpPr>
          <p:grpSpPr>
            <a:xfrm>
              <a:off x="8451351" y="414859"/>
              <a:ext cx="1004989" cy="1171372"/>
              <a:chOff x="1257507" y="3369277"/>
              <a:chExt cx="1142676" cy="1325504"/>
            </a:xfrm>
          </p:grpSpPr>
          <p:sp>
            <p:nvSpPr>
              <p:cNvPr id="790" name="육각형 789">
                <a:extLst>
                  <a:ext uri="{FF2B5EF4-FFF2-40B4-BE49-F238E27FC236}">
                    <a16:creationId xmlns:a16="http://schemas.microsoft.com/office/drawing/2014/main" xmlns="" id="{BC625597-8742-4CDF-B2B7-47B2F76B51F8}"/>
                  </a:ext>
                </a:extLst>
              </p:cNvPr>
              <p:cNvSpPr/>
              <p:nvPr/>
            </p:nvSpPr>
            <p:spPr>
              <a:xfrm rot="5400000">
                <a:off x="1166093" y="3460691"/>
                <a:ext cx="1325504" cy="1142676"/>
              </a:xfrm>
              <a:prstGeom prst="hexagon">
                <a:avLst/>
              </a:prstGeom>
              <a:solidFill>
                <a:srgbClr val="4C6DA5">
                  <a:alpha val="9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grpSp>
            <p:nvGrpSpPr>
              <p:cNvPr id="791" name="그룹 790">
                <a:extLst>
                  <a:ext uri="{FF2B5EF4-FFF2-40B4-BE49-F238E27FC236}">
                    <a16:creationId xmlns:a16="http://schemas.microsoft.com/office/drawing/2014/main" xmlns="" id="{7C1B0CDA-E51D-494F-B6D2-1A6970A73058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792" name="그룹 791">
                  <a:extLst>
                    <a:ext uri="{FF2B5EF4-FFF2-40B4-BE49-F238E27FC236}">
                      <a16:creationId xmlns:a16="http://schemas.microsoft.com/office/drawing/2014/main" xmlns="" id="{EE76F0CB-858C-4959-8287-6B0FD42CA201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798" name="직사각형 797">
                    <a:extLst>
                      <a:ext uri="{FF2B5EF4-FFF2-40B4-BE49-F238E27FC236}">
                        <a16:creationId xmlns:a16="http://schemas.microsoft.com/office/drawing/2014/main" xmlns="" id="{E6B5473A-EC4E-4D42-A7D9-A22021C492C5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:a16="http://schemas.microsoft.com/office/drawing/2014/main" xmlns="" id="{E3057C03-5923-4E79-A260-C40C91DCBF26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:a16="http://schemas.microsoft.com/office/drawing/2014/main" xmlns="" id="{103813E8-9FAB-4FE7-9F65-1605A53072B3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:a16="http://schemas.microsoft.com/office/drawing/2014/main" xmlns="" id="{8AA42FF8-D826-4FD8-9DA1-B5EAC78A5E7B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xmlns="" id="{952B602C-BEC1-491E-8638-CF3820160CB5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794" name="직사각형 793">
                    <a:extLst>
                      <a:ext uri="{FF2B5EF4-FFF2-40B4-BE49-F238E27FC236}">
                        <a16:creationId xmlns:a16="http://schemas.microsoft.com/office/drawing/2014/main" xmlns="" id="{4C405A84-C579-4694-B97D-CCBCA63D89F9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:a16="http://schemas.microsoft.com/office/drawing/2014/main" xmlns="" id="{1D814A8E-DA7B-4950-9111-9EB3C9F9B6DF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:a16="http://schemas.microsoft.com/office/drawing/2014/main" xmlns="" id="{167DFA5E-8259-43A8-8F09-8EB8A75F672C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:a16="http://schemas.microsoft.com/office/drawing/2014/main" xmlns="" id="{58FD79C0-E0BF-4C2C-97BB-858F1334B090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</p:grpSp>
        <p:grpSp>
          <p:nvGrpSpPr>
            <p:cNvPr id="5" name="그룹 4"/>
            <p:cNvGrpSpPr/>
            <p:nvPr/>
          </p:nvGrpSpPr>
          <p:grpSpPr>
            <a:xfrm>
              <a:off x="8521845" y="568545"/>
              <a:ext cx="864000" cy="864000"/>
              <a:chOff x="-1341516" y="2036792"/>
              <a:chExt cx="864000" cy="864000"/>
            </a:xfrm>
          </p:grpSpPr>
          <p:sp>
            <p:nvSpPr>
              <p:cNvPr id="3" name="타원 2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07287" y="4551109"/>
            <a:ext cx="1004989" cy="1165787"/>
            <a:chOff x="1107287" y="4551109"/>
            <a:chExt cx="1004989" cy="1165787"/>
          </a:xfrm>
        </p:grpSpPr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xmlns="" id="{4220BD71-5427-4357-A7FA-FFC936F66C7F}"/>
                </a:ext>
              </a:extLst>
            </p:cNvPr>
            <p:cNvGrpSpPr/>
            <p:nvPr/>
          </p:nvGrpSpPr>
          <p:grpSpPr>
            <a:xfrm>
              <a:off x="1107287" y="4551109"/>
              <a:ext cx="1004989" cy="1165787"/>
              <a:chOff x="2362127" y="1286339"/>
              <a:chExt cx="1142676" cy="1325504"/>
            </a:xfrm>
          </p:grpSpPr>
          <p:sp>
            <p:nvSpPr>
              <p:cNvPr id="786" name="육각형 785">
                <a:extLst>
                  <a:ext uri="{FF2B5EF4-FFF2-40B4-BE49-F238E27FC236}">
                    <a16:creationId xmlns:a16="http://schemas.microsoft.com/office/drawing/2014/main" xmlns="" id="{EBFA30E5-6AB9-439E-816A-BEF24F6E67C6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sp>
            <p:nvSpPr>
              <p:cNvPr id="787" name="타원 786">
                <a:extLst>
                  <a:ext uri="{FF2B5EF4-FFF2-40B4-BE49-F238E27FC236}">
                    <a16:creationId xmlns:a16="http://schemas.microsoft.com/office/drawing/2014/main" xmlns="" id="{B6869834-1F40-4403-91BD-CA7C7B427190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788" name="타원 227">
                <a:extLst>
                  <a:ext uri="{FF2B5EF4-FFF2-40B4-BE49-F238E27FC236}">
                    <a16:creationId xmlns:a16="http://schemas.microsoft.com/office/drawing/2014/main" xmlns="" id="{2DC576D4-E43B-4004-BD55-E9B71969F40D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77781" y="4702002"/>
              <a:ext cx="864000" cy="864000"/>
              <a:chOff x="-1806583" y="734003"/>
              <a:chExt cx="864000" cy="864000"/>
            </a:xfrm>
          </p:grpSpPr>
          <p:sp>
            <p:nvSpPr>
              <p:cNvPr id="30" name="타원 29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/>
          <p:cNvGrpSpPr/>
          <p:nvPr/>
        </p:nvGrpSpPr>
        <p:grpSpPr>
          <a:xfrm>
            <a:off x="1526983" y="6503538"/>
            <a:ext cx="3102790" cy="270482"/>
            <a:chOff x="4736626" y="6524322"/>
            <a:chExt cx="3102790" cy="270482"/>
          </a:xfrm>
        </p:grpSpPr>
        <p:sp>
          <p:nvSpPr>
            <p:cNvPr id="37" name="직사각형 36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3614635" y="5635401"/>
            <a:ext cx="1338365" cy="48344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45" y="5633353"/>
            <a:ext cx="1672938" cy="4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69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2" y="2070162"/>
            <a:ext cx="8319132" cy="437977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PyQGIS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란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PyQGIS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의 구성 요소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10" name="Picture 2" descr="homep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3532" y="2931062"/>
            <a:ext cx="1449378" cy="487706"/>
          </a:xfrm>
          <a:prstGeom prst="rect">
            <a:avLst/>
          </a:prstGeom>
          <a:noFill/>
        </p:spPr>
      </p:pic>
      <p:pic>
        <p:nvPicPr>
          <p:cNvPr id="11" name="Picture 5" descr="Python and Qt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88926" y="3418768"/>
            <a:ext cx="508946" cy="53121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79758" y="3412372"/>
            <a:ext cx="515887" cy="59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099" y="4107029"/>
            <a:ext cx="524950" cy="5796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510" y="4893219"/>
            <a:ext cx="848998" cy="2580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7226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PyQGIS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는 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QGIS 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라이브러리 세트와 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Pandas, </a:t>
            </a:r>
            <a:r>
              <a:rPr lang="en-US" altLang="ko-KR" sz="1600" b="1" spc="-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Numpy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 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또는 </a:t>
            </a:r>
            <a:r>
              <a:rPr lang="en-US" altLang="ko-KR" sz="1600" b="1" spc="-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Scikit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-learn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과 같은 다른 강력한 라이브러리를 실행할 수 있는 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Python 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도구가 포함된 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QGIS 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내부의 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Python </a:t>
            </a:r>
            <a:r>
              <a:rPr lang="ko-KR" altLang="en-US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개발 환경</a:t>
            </a:r>
            <a:endParaRPr lang="ko-KR" altLang="en-US" sz="16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2245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PyQGIS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로 할 수 있는 것들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dirty="0"/>
                <a:t>PyQGIS</a:t>
              </a:r>
              <a:r>
                <a:rPr lang="ko-KR" altLang="en-US" b="1" dirty="0"/>
                <a:t>를 활용하는 방법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2437" y="1323789"/>
            <a:ext cx="9000000" cy="516591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2200" b="1" dirty="0"/>
              <a:t>QGIS Python Console</a:t>
            </a:r>
          </a:p>
          <a:p>
            <a:pPr lvl="1">
              <a:lnSpc>
                <a:spcPct val="150000"/>
              </a:lnSpc>
            </a:pPr>
            <a:r>
              <a:rPr lang="ko-KR" altLang="ko-KR" sz="1800" dirty="0"/>
              <a:t>아이디어를 테스트하고 일회성 빠른 작업을 수행하기 위한 QGIS </a:t>
            </a:r>
            <a:r>
              <a:rPr lang="ko-KR" altLang="ko-KR" sz="1800" dirty="0" smtClean="0"/>
              <a:t>내부 </a:t>
            </a:r>
            <a:r>
              <a:rPr lang="ko-KR" altLang="ko-KR" sz="1800" dirty="0" err="1"/>
              <a:t>명령줄</a:t>
            </a:r>
            <a:r>
              <a:rPr lang="ko-KR" altLang="ko-KR" sz="1800" dirty="0"/>
              <a:t> 터미널</a:t>
            </a:r>
            <a:endParaRPr lang="en-US" altLang="ko-KR" sz="1800" dirty="0" smtClean="0"/>
          </a:p>
          <a:p>
            <a:pPr lvl="1">
              <a:lnSpc>
                <a:spcPct val="150000"/>
              </a:lnSpc>
            </a:pPr>
            <a:r>
              <a:rPr lang="en-US" altLang="ko-KR" sz="1800" dirty="0" smtClean="0"/>
              <a:t>Vs ArcGIS Python Window</a:t>
            </a:r>
          </a:p>
          <a:p>
            <a:pPr lvl="1">
              <a:lnSpc>
                <a:spcPts val="1800"/>
              </a:lnSpc>
            </a:pPr>
            <a:endParaRPr lang="en-US" altLang="ko-KR" sz="1800" b="1" dirty="0" smtClean="0"/>
          </a:p>
          <a:p>
            <a:pPr>
              <a:lnSpc>
                <a:spcPts val="1800"/>
              </a:lnSpc>
            </a:pPr>
            <a:r>
              <a:rPr lang="en-US" altLang="ko-KR" sz="2200" b="1" dirty="0"/>
              <a:t>QGIS </a:t>
            </a:r>
            <a:r>
              <a:rPr lang="ko-KR" altLang="en-US" sz="2200" b="1" dirty="0" smtClean="0"/>
              <a:t>공간 처리 </a:t>
            </a:r>
            <a:r>
              <a:rPr lang="ko-KR" altLang="en-US" sz="2200" b="1" dirty="0" err="1" smtClean="0"/>
              <a:t>툴박스</a:t>
            </a:r>
            <a:r>
              <a:rPr lang="ko-KR" altLang="en-US" sz="2200" b="1" dirty="0" smtClean="0"/>
              <a:t> 확장</a:t>
            </a:r>
            <a:endParaRPr lang="en-US" altLang="ko-KR" sz="2200" b="1" dirty="0" smtClean="0"/>
          </a:p>
          <a:p>
            <a:pPr lvl="1">
              <a:lnSpc>
                <a:spcPts val="1800"/>
              </a:lnSpc>
            </a:pPr>
            <a:r>
              <a:rPr lang="en-US" altLang="ko-KR" sz="1800" dirty="0"/>
              <a:t>QGIS</a:t>
            </a:r>
            <a:r>
              <a:rPr lang="ko-KR" altLang="en-US" sz="1800" dirty="0"/>
              <a:t>의 공간처리 </a:t>
            </a:r>
            <a:r>
              <a:rPr lang="ko-KR" altLang="en-US" sz="1800" dirty="0" err="1"/>
              <a:t>툴박스의</a:t>
            </a:r>
            <a:r>
              <a:rPr lang="ko-KR" altLang="en-US" sz="1800" dirty="0"/>
              <a:t> </a:t>
            </a:r>
            <a:r>
              <a:rPr lang="ko-KR" altLang="en-US" sz="1800" dirty="0" err="1"/>
              <a:t>프로세싱</a:t>
            </a:r>
            <a:r>
              <a:rPr lang="ko-KR" altLang="en-US" sz="1800" dirty="0"/>
              <a:t> 스크립트를 생성하여 배치</a:t>
            </a:r>
            <a:r>
              <a:rPr lang="en-US" altLang="ko-KR" sz="1800" dirty="0"/>
              <a:t>, </a:t>
            </a:r>
            <a:r>
              <a:rPr lang="ko-KR" altLang="en-US" sz="1800" dirty="0"/>
              <a:t>분석 기능 </a:t>
            </a:r>
            <a:r>
              <a:rPr lang="ko-KR" altLang="en-US" sz="1800" dirty="0" smtClean="0"/>
              <a:t>확장</a:t>
            </a:r>
            <a:endParaRPr lang="en-US" altLang="ko-KR" sz="1800" dirty="0" smtClean="0"/>
          </a:p>
          <a:p>
            <a:pPr lvl="1">
              <a:lnSpc>
                <a:spcPts val="1800"/>
              </a:lnSpc>
            </a:pPr>
            <a:r>
              <a:rPr lang="en-US" altLang="ko-KR" sz="1800" dirty="0"/>
              <a:t>Vs ArcGIS </a:t>
            </a:r>
            <a:r>
              <a:rPr lang="en-US" altLang="ko-KR" sz="1800" dirty="0" err="1"/>
              <a:t>ArcToolbox</a:t>
            </a:r>
            <a:r>
              <a:rPr lang="en-US" altLang="ko-KR" sz="1800" dirty="0"/>
              <a:t> Script</a:t>
            </a:r>
          </a:p>
          <a:p>
            <a:pPr lvl="1">
              <a:lnSpc>
                <a:spcPts val="1800"/>
              </a:lnSpc>
            </a:pPr>
            <a:endParaRPr lang="en-US" altLang="ko-KR" sz="1800" b="1" dirty="0" smtClean="0"/>
          </a:p>
          <a:p>
            <a:pPr>
              <a:lnSpc>
                <a:spcPts val="1800"/>
              </a:lnSpc>
            </a:pPr>
            <a:r>
              <a:rPr lang="en-US" altLang="ko-KR" sz="2200" b="1" dirty="0"/>
              <a:t>QGIS </a:t>
            </a:r>
            <a:r>
              <a:rPr lang="ko-KR" altLang="en-US" sz="2200" b="1" dirty="0"/>
              <a:t>플러그인</a:t>
            </a:r>
            <a:endParaRPr lang="en-US" altLang="ko-KR" sz="2200" b="1" dirty="0"/>
          </a:p>
          <a:p>
            <a:pPr lvl="1">
              <a:lnSpc>
                <a:spcPct val="150000"/>
              </a:lnSpc>
            </a:pPr>
            <a:r>
              <a:rPr lang="en-US" altLang="ko-KR" sz="1800" dirty="0"/>
              <a:t>QGIS </a:t>
            </a:r>
            <a:r>
              <a:rPr lang="ko-KR" altLang="en-US" sz="1800" dirty="0"/>
              <a:t>환경 내에서 데이터와 상호 작용하는 </a:t>
            </a:r>
            <a:r>
              <a:rPr lang="ko-KR" altLang="en-US" sz="1800" dirty="0" smtClean="0"/>
              <a:t>도구 </a:t>
            </a:r>
            <a:r>
              <a:rPr lang="ko-KR" altLang="en-US" sz="1800" dirty="0"/>
              <a:t>생성</a:t>
            </a:r>
            <a:r>
              <a:rPr lang="en-US" altLang="ko-KR" sz="1800" dirty="0"/>
              <a:t>/</a:t>
            </a:r>
            <a:r>
              <a:rPr lang="ko-KR" altLang="en-US" sz="1800" dirty="0" smtClean="0"/>
              <a:t>확장</a:t>
            </a:r>
            <a:endParaRPr lang="en-US" altLang="ko-KR" sz="1800" dirty="0" smtClean="0"/>
          </a:p>
          <a:p>
            <a:pPr lvl="1">
              <a:lnSpc>
                <a:spcPct val="150000"/>
              </a:lnSpc>
            </a:pPr>
            <a:r>
              <a:rPr lang="en-US" altLang="ko-KR" sz="1800" dirty="0" smtClean="0"/>
              <a:t>Vs ArcGIS </a:t>
            </a:r>
            <a:r>
              <a:rPr lang="en-US" altLang="ko-KR" sz="1800" dirty="0" err="1" smtClean="0"/>
              <a:t>ITool</a:t>
            </a:r>
            <a:r>
              <a:rPr lang="en-US" altLang="ko-KR" sz="1800" dirty="0" smtClean="0"/>
              <a:t>, </a:t>
            </a:r>
            <a:r>
              <a:rPr lang="en-US" altLang="ko-KR" sz="1800" dirty="0" err="1" smtClean="0"/>
              <a:t>ICommand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확장</a:t>
            </a:r>
            <a:endParaRPr lang="en-US" altLang="ko-KR" sz="1800" b="1" dirty="0" smtClean="0"/>
          </a:p>
          <a:p>
            <a:pPr>
              <a:lnSpc>
                <a:spcPts val="1800"/>
              </a:lnSpc>
            </a:pPr>
            <a:endParaRPr lang="en-US" altLang="ko-KR" sz="1800" b="1" dirty="0" smtClean="0"/>
          </a:p>
          <a:p>
            <a:pPr>
              <a:lnSpc>
                <a:spcPts val="1800"/>
              </a:lnSpc>
            </a:pPr>
            <a:r>
              <a:rPr lang="fr-FR" altLang="ko-KR" sz="2200" b="1" dirty="0"/>
              <a:t>PyQGIS</a:t>
            </a:r>
            <a:r>
              <a:rPr lang="ko-KR" altLang="en-US" sz="2200" b="1" dirty="0" err="1"/>
              <a:t>를</a:t>
            </a:r>
            <a:r>
              <a:rPr lang="ko-KR" altLang="en-US" sz="2200" b="1" dirty="0"/>
              <a:t> 이용한 </a:t>
            </a:r>
            <a:r>
              <a:rPr lang="ko-KR" altLang="en-US" sz="2200" b="1" dirty="0" err="1"/>
              <a:t>독립실행형</a:t>
            </a:r>
            <a:r>
              <a:rPr lang="ko-KR" altLang="en-US" sz="2200" b="1" dirty="0"/>
              <a:t> 응용프로그램</a:t>
            </a:r>
            <a:endParaRPr lang="en-US" altLang="ko-KR" sz="2200" b="1" dirty="0"/>
          </a:p>
          <a:p>
            <a:pPr lvl="1">
              <a:lnSpc>
                <a:spcPct val="150000"/>
              </a:lnSpc>
            </a:pPr>
            <a:r>
              <a:rPr lang="en-US" altLang="ko-KR" sz="1800" dirty="0" smtClean="0"/>
              <a:t>QGIS </a:t>
            </a:r>
            <a:r>
              <a:rPr lang="ko-KR" altLang="en-US" sz="1800" dirty="0" smtClean="0"/>
              <a:t>외부에서 </a:t>
            </a:r>
            <a:r>
              <a:rPr lang="en-US" altLang="ko-KR" sz="1800" dirty="0" smtClean="0"/>
              <a:t>PyQGIS</a:t>
            </a:r>
            <a:r>
              <a:rPr lang="ko-KR" altLang="ko-KR" sz="1800" dirty="0" smtClean="0"/>
              <a:t> </a:t>
            </a:r>
            <a:r>
              <a:rPr lang="ko-KR" altLang="ko-KR" sz="1800" dirty="0"/>
              <a:t>및 Qt 라이브러리를 기반으로 하는 Python 응용 </a:t>
            </a:r>
            <a:r>
              <a:rPr lang="ko-KR" altLang="ko-KR" sz="1800" dirty="0" smtClean="0"/>
              <a:t>프로그램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개발</a:t>
            </a:r>
            <a:endParaRPr lang="en-US" altLang="ko-KR" sz="1800" dirty="0" smtClean="0"/>
          </a:p>
          <a:p>
            <a:pPr lvl="1">
              <a:lnSpc>
                <a:spcPct val="150000"/>
              </a:lnSpc>
            </a:pPr>
            <a:r>
              <a:rPr lang="en-US" altLang="ko-KR" sz="1800" dirty="0" smtClean="0"/>
              <a:t>Vs ArcGIS Server &amp; Engine + GeoProcessing Script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391918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PyQGIS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로 할 수 있는 것들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공간 처리 </a:t>
              </a:r>
              <a:r>
                <a:rPr lang="ko-KR" altLang="en-US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툴박스의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 확장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ko-KR" altLang="en-US" sz="11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공간처리 </a:t>
            </a:r>
            <a:r>
              <a:rPr lang="ko-KR" altLang="en-US" sz="1100" b="1" spc="-24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툴박스</a:t>
            </a:r>
            <a:r>
              <a:rPr lang="ko-KR" altLang="en-US" sz="11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 스크립트를 이용하여 나만의 툴을 생성</a:t>
            </a:r>
            <a:endParaRPr lang="en-US" altLang="ko-KR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2" y="1899700"/>
            <a:ext cx="8483038" cy="45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928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PyQGIS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로 할 수 있는 것들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플러그인 개발을 통한 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QGIS 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기능 확장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UI</a:t>
            </a:r>
            <a:r>
              <a:rPr lang="ko-KR" altLang="en-US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를 가진 플러그인 개발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9662" y="3404153"/>
            <a:ext cx="6105785" cy="32732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8" y="1808162"/>
            <a:ext cx="5974853" cy="32078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5279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03. Python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Python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1" name="Picture 4" descr="Python logo and wordmark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347" y="1271225"/>
            <a:ext cx="1810977" cy="53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452438" y="1443355"/>
            <a:ext cx="9005886" cy="504605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900" b="1" dirty="0" smtClean="0">
                <a:solidFill>
                  <a:srgbClr val="404040"/>
                </a:solidFill>
                <a:cs typeface="맑은 고딕" pitchFamily="50" charset="-128"/>
              </a:rPr>
              <a:t>Python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1990</a:t>
            </a:r>
            <a:r>
              <a:rPr lang="ko-KR" altLang="en-US" sz="1400" dirty="0"/>
              <a:t>년 암스테르담의 귀도 반 </a:t>
            </a:r>
            <a:r>
              <a:rPr lang="ko-KR" altLang="en-US" sz="1400" dirty="0" err="1"/>
              <a:t>로섬</a:t>
            </a:r>
            <a:r>
              <a:rPr lang="en-US" altLang="ko-KR" sz="1400" dirty="0"/>
              <a:t>(Guido Van Rossum)</a:t>
            </a:r>
            <a:r>
              <a:rPr lang="ko-KR" altLang="en-US" sz="1400" dirty="0"/>
              <a:t>이 개발한 인터프리터 언어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dirty="0" smtClean="0"/>
              <a:t>플랫폼 독립적이며 인터프리터 식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객체지향적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동적 타이핑의 대화형 언어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endParaRPr lang="en-US" altLang="ko-KR" sz="500" dirty="0" smtClean="0"/>
          </a:p>
          <a:p>
            <a:pPr>
              <a:lnSpc>
                <a:spcPct val="150000"/>
              </a:lnSpc>
            </a:pPr>
            <a:r>
              <a:rPr lang="ko-KR" altLang="en-US" sz="1900" b="1" dirty="0" smtClean="0"/>
              <a:t>특징</a:t>
            </a:r>
            <a:endParaRPr lang="en-US" altLang="ko-KR" sz="1900" b="1" dirty="0" smtClean="0"/>
          </a:p>
          <a:p>
            <a:pPr lvl="1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70C0"/>
                </a:solidFill>
              </a:rPr>
              <a:t>가독성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간결한 구조를 가지며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들여쓰기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통상적으로 </a:t>
            </a:r>
            <a:r>
              <a:rPr lang="en-US" altLang="ko-KR" sz="1400" dirty="0" smtClean="0"/>
              <a:t>4 Spacebar)</a:t>
            </a:r>
            <a:r>
              <a:rPr lang="ko-KR" altLang="en-US" sz="1400" dirty="0" smtClean="0"/>
              <a:t>로 코드블록 구분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70C0"/>
                </a:solidFill>
              </a:rPr>
              <a:t>풍부한 라이브러리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광범위한 라이브러리를 기본적으로 포함하며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다양한 분야에서 개발되어진 외부 라이브러리가 풍부하고 확장이 용이 </a:t>
            </a:r>
            <a:r>
              <a:rPr lang="en-US" altLang="ko-KR" sz="1400" dirty="0" smtClean="0"/>
              <a:t>(import ***)</a:t>
            </a:r>
          </a:p>
          <a:p>
            <a:pPr lvl="1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70C0"/>
                </a:solidFill>
              </a:rPr>
              <a:t>접착성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라이브러리의 추가가 쉽고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다른 프로그래밍 언어와 연동이 용이</a:t>
            </a:r>
            <a:endParaRPr lang="en-US" altLang="ko-KR" sz="1400" dirty="0" smtClean="0"/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</a:rPr>
              <a:t>Open Source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: Python Software Foundation License</a:t>
            </a:r>
          </a:p>
          <a:p>
            <a:pPr lvl="1">
              <a:lnSpc>
                <a:spcPct val="150000"/>
              </a:lnSpc>
            </a:pPr>
            <a:endParaRPr lang="en-US" altLang="ko-KR" sz="500" dirty="0" smtClean="0"/>
          </a:p>
          <a:p>
            <a:pPr>
              <a:lnSpc>
                <a:spcPct val="150000"/>
              </a:lnSpc>
            </a:pPr>
            <a:r>
              <a:rPr lang="ko-KR" altLang="en-US" sz="1900" b="1" dirty="0" smtClean="0"/>
              <a:t>종류</a:t>
            </a:r>
            <a:endParaRPr lang="en-US" altLang="ko-KR" sz="1900" b="1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smtClean="0"/>
              <a:t>C Python : C</a:t>
            </a:r>
            <a:r>
              <a:rPr lang="ko-KR" altLang="en-US" sz="1600" dirty="0" smtClean="0"/>
              <a:t>로 작성된 인터프리터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/>
              <a:t>Jython</a:t>
            </a:r>
            <a:r>
              <a:rPr lang="en-US" altLang="ko-KR" sz="1600" dirty="0" smtClean="0"/>
              <a:t> : JVM </a:t>
            </a:r>
            <a:r>
              <a:rPr lang="ko-KR" altLang="en-US" sz="1600" dirty="0" smtClean="0"/>
              <a:t>용 인터프리터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예전의 </a:t>
            </a:r>
            <a:r>
              <a:rPr lang="ko-KR" altLang="en-US" sz="1600" dirty="0" err="1" smtClean="0"/>
              <a:t>제이파이썬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/>
              <a:t>IronPython</a:t>
            </a:r>
            <a:r>
              <a:rPr lang="en-US" altLang="ko-KR" sz="1600" dirty="0" smtClean="0"/>
              <a:t> : .NET </a:t>
            </a:r>
            <a:r>
              <a:rPr lang="ko-KR" altLang="en-US" sz="1600" dirty="0" smtClean="0"/>
              <a:t>플랫폼 용 인터프리터</a:t>
            </a:r>
            <a:endParaRPr lang="en-US" altLang="ko-KR" sz="1600" dirty="0" smtClean="0"/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/>
              <a:t>PyPy</a:t>
            </a:r>
            <a:r>
              <a:rPr lang="en-US" altLang="ko-KR" sz="1600" dirty="0" smtClean="0"/>
              <a:t> : Python</a:t>
            </a:r>
            <a:r>
              <a:rPr lang="ko-KR" altLang="en-US" sz="1600" dirty="0" smtClean="0"/>
              <a:t>으로 작성된 </a:t>
            </a:r>
            <a:r>
              <a:rPr lang="en-US" altLang="ko-KR" sz="1600" dirty="0" smtClean="0"/>
              <a:t>Python </a:t>
            </a:r>
            <a:r>
              <a:rPr lang="ko-KR" altLang="en-US" sz="1600" dirty="0" smtClean="0"/>
              <a:t>인터프리터</a:t>
            </a:r>
            <a:r>
              <a:rPr lang="en-US" altLang="ko-KR" sz="1600" dirty="0" smtClean="0"/>
              <a:t>… </a:t>
            </a:r>
            <a:r>
              <a:rPr lang="ko-KR" altLang="en-US" sz="1600" dirty="0" smtClean="0"/>
              <a:t>등</a:t>
            </a:r>
            <a:endParaRPr lang="en-US" altLang="ko-KR" sz="16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65" y="4401785"/>
            <a:ext cx="2625173" cy="17481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668778" y="6232072"/>
            <a:ext cx="278954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/>
              <a:t>https://en.wikipedia.org/wiki/Guido_van_Rossum</a:t>
            </a:r>
          </a:p>
        </p:txBody>
      </p:sp>
    </p:spTree>
    <p:extLst>
      <p:ext uri="{BB962C8B-B14F-4D97-AF65-F5344CB8AC3E}">
        <p14:creationId xmlns:p14="http://schemas.microsoft.com/office/powerpoint/2010/main" val="118008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04.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및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PyQt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Qt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2437" y="1323789"/>
            <a:ext cx="9005887" cy="2445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404040"/>
                </a:solidFill>
                <a:cs typeface="맑은 고딕" pitchFamily="50" charset="-128"/>
              </a:rPr>
              <a:t>Qt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(</a:t>
            </a:r>
            <a:r>
              <a:rPr lang="ko-KR" altLang="en-US" sz="1600" b="1" dirty="0" smtClean="0">
                <a:solidFill>
                  <a:srgbClr val="404040"/>
                </a:solidFill>
                <a:cs typeface="맑은 고딕" pitchFamily="50" charset="-128"/>
              </a:rPr>
              <a:t>프레임워크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) : 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  <a:hlinkClick r:id="rId3"/>
              </a:rPr>
              <a:t>http://www.qt.io/</a:t>
            </a:r>
            <a:r>
              <a:rPr lang="en-US" altLang="ko-KR" sz="1600" b="1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GUI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프로그램 개발에 널리 사용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윈도우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리눅스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맥 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OS X,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임베디드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리눅스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ko-KR" altLang="en-US" sz="1500" dirty="0" err="1" smtClean="0">
                <a:solidFill>
                  <a:srgbClr val="404040"/>
                </a:solidFill>
                <a:cs typeface="맑은 고딕" pitchFamily="50" charset="-128"/>
              </a:rPr>
              <a:t>심비안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 등 크로스 플랫폼 프레임워크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C++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을 주로 사용하지만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cs typeface="맑은 고딕" pitchFamily="50" charset="-128"/>
              </a:rPr>
              <a:t>Python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루비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C,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펄</a:t>
            </a: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, </a:t>
            </a:r>
            <a:r>
              <a:rPr lang="ko-KR" altLang="en-US" sz="1500" dirty="0" smtClean="0">
                <a:solidFill>
                  <a:srgbClr val="404040"/>
                </a:solidFill>
                <a:cs typeface="맑은 고딕" pitchFamily="50" charset="-128"/>
              </a:rPr>
              <a:t>파스칼 등 과도 연동</a:t>
            </a:r>
            <a:endParaRPr lang="en-US" altLang="ko-KR" sz="1500" dirty="0" smtClean="0">
              <a:solidFill>
                <a:srgbClr val="404040"/>
              </a:solidFill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cs typeface="맑은 고딕" pitchFamily="50" charset="-128"/>
              </a:rPr>
              <a:t>License : 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GNU LGPL 2.1, GNU GPL 3.0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cs typeface="맑은 고딕" pitchFamily="50" charset="-128"/>
              </a:rPr>
              <a:t>QGIS 3.22.x </a:t>
            </a:r>
            <a:r>
              <a:rPr lang="ko-KR" altLang="en-US" sz="1500" dirty="0" smtClean="0">
                <a:cs typeface="맑은 고딕" pitchFamily="50" charset="-128"/>
              </a:rPr>
              <a:t>에서는 </a:t>
            </a:r>
            <a:r>
              <a:rPr lang="en-US" altLang="ko-KR" sz="1500" b="1" dirty="0" err="1" smtClean="0">
                <a:solidFill>
                  <a:srgbClr val="0070C0"/>
                </a:solidFill>
                <a:cs typeface="맑은 고딕" pitchFamily="50" charset="-128"/>
              </a:rPr>
              <a:t>Qt</a:t>
            </a:r>
            <a:r>
              <a:rPr lang="en-US" altLang="ko-KR" sz="1500" b="1" dirty="0" smtClean="0">
                <a:solidFill>
                  <a:srgbClr val="0070C0"/>
                </a:solidFill>
                <a:cs typeface="맑은 고딕" pitchFamily="50" charset="-128"/>
              </a:rPr>
              <a:t> Designer 5.15.3</a:t>
            </a:r>
            <a:r>
              <a:rPr lang="en-US" altLang="ko-KR" sz="1500" dirty="0" smtClean="0">
                <a:cs typeface="맑은 고딕" pitchFamily="50" charset="-128"/>
              </a:rPr>
              <a:t> </a:t>
            </a:r>
            <a:r>
              <a:rPr lang="ko-KR" altLang="en-US" sz="1500" dirty="0" smtClean="0">
                <a:cs typeface="맑은 고딕" pitchFamily="50" charset="-128"/>
              </a:rPr>
              <a:t>버전을 내장</a:t>
            </a:r>
            <a:endParaRPr lang="en-US" altLang="ko-KR" sz="1500" dirty="0">
              <a:cs typeface="맑은 고딕" pitchFamily="50" charset="-128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1" y="3918076"/>
            <a:ext cx="4351389" cy="257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871169" y="3490056"/>
            <a:ext cx="3686541" cy="412590"/>
          </a:xfrm>
          <a:prstGeom prst="rect">
            <a:avLst/>
          </a:prstGeom>
          <a:noFill/>
        </p:spPr>
        <p:txBody>
          <a:bodyPr wrap="non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500" b="1" i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https://doc.qt.io/qt-5.15/classes.html</a:t>
            </a:r>
            <a:endParaRPr lang="ko-KR" altLang="en-US" sz="1500" b="1" i="1" dirty="0" smtClean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222" y="3829323"/>
            <a:ext cx="3126996" cy="26603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534" y="996284"/>
            <a:ext cx="3817951" cy="8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7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그림 805">
            <a:extLst>
              <a:ext uri="{FF2B5EF4-FFF2-40B4-BE49-F238E27FC236}">
                <a16:creationId xmlns:a16="http://schemas.microsoft.com/office/drawing/2014/main" xmlns="" id="{8A3AE592-5C33-444B-8AF0-620E4D7B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xmlns="" id="{F08D8ED8-FD69-4DFB-8086-1A393B8798F0}"/>
              </a:ext>
            </a:extLst>
          </p:cNvPr>
          <p:cNvSpPr txBox="1"/>
          <p:nvPr/>
        </p:nvSpPr>
        <p:spPr>
          <a:xfrm>
            <a:off x="493044" y="1920783"/>
            <a:ext cx="3818292" cy="299583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3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3" name="직사각형 802">
            <a:extLst>
              <a:ext uri="{FF2B5EF4-FFF2-40B4-BE49-F238E27FC236}">
                <a16:creationId xmlns:a16="http://schemas.microsoft.com/office/drawing/2014/main" xmlns="" id="{034A537F-D8C6-4D18-97F2-E484C441B50B}"/>
              </a:ext>
            </a:extLst>
          </p:cNvPr>
          <p:cNvSpPr/>
          <p:nvPr/>
        </p:nvSpPr>
        <p:spPr>
          <a:xfrm>
            <a:off x="4219161" y="3079331"/>
            <a:ext cx="4552773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1)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오픈소스 </a:t>
            </a: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GIS 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프로젝트 기술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동향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참여하기</a:t>
            </a:r>
            <a:endParaRPr lang="ko-KR" altLang="en-US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xmlns="" id="{95FD39C6-7360-4610-96CC-95B464E0826E}"/>
              </a:ext>
            </a:extLst>
          </p:cNvPr>
          <p:cNvSpPr txBox="1"/>
          <p:nvPr/>
        </p:nvSpPr>
        <p:spPr>
          <a:xfrm>
            <a:off x="3871291" y="2604202"/>
            <a:ext cx="5913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1.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들어가기</a:t>
            </a:r>
            <a:endParaRPr lang="ko-KR" altLang="en-US" sz="2800" b="1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8451351" y="414859"/>
            <a:ext cx="1004989" cy="1171372"/>
            <a:chOff x="8451351" y="414859"/>
            <a:chExt cx="1004989" cy="1171372"/>
          </a:xfrm>
        </p:grpSpPr>
        <p:grpSp>
          <p:nvGrpSpPr>
            <p:cNvPr id="789" name="그룹 788">
              <a:extLst>
                <a:ext uri="{FF2B5EF4-FFF2-40B4-BE49-F238E27FC236}">
                  <a16:creationId xmlns:a16="http://schemas.microsoft.com/office/drawing/2014/main" xmlns="" id="{3AADA746-FD6E-456D-82F9-B26BB830DBFF}"/>
                </a:ext>
              </a:extLst>
            </p:cNvPr>
            <p:cNvGrpSpPr/>
            <p:nvPr/>
          </p:nvGrpSpPr>
          <p:grpSpPr>
            <a:xfrm>
              <a:off x="8451351" y="414859"/>
              <a:ext cx="1004989" cy="1171372"/>
              <a:chOff x="1257507" y="3369277"/>
              <a:chExt cx="1142676" cy="1325504"/>
            </a:xfrm>
          </p:grpSpPr>
          <p:sp>
            <p:nvSpPr>
              <p:cNvPr id="790" name="육각형 789">
                <a:extLst>
                  <a:ext uri="{FF2B5EF4-FFF2-40B4-BE49-F238E27FC236}">
                    <a16:creationId xmlns:a16="http://schemas.microsoft.com/office/drawing/2014/main" xmlns="" id="{BC625597-8742-4CDF-B2B7-47B2F76B51F8}"/>
                  </a:ext>
                </a:extLst>
              </p:cNvPr>
              <p:cNvSpPr/>
              <p:nvPr/>
            </p:nvSpPr>
            <p:spPr>
              <a:xfrm rot="5400000">
                <a:off x="1166093" y="3460691"/>
                <a:ext cx="1325504" cy="1142676"/>
              </a:xfrm>
              <a:prstGeom prst="hexagon">
                <a:avLst/>
              </a:prstGeom>
              <a:solidFill>
                <a:srgbClr val="4C6DA5">
                  <a:alpha val="9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grpSp>
            <p:nvGrpSpPr>
              <p:cNvPr id="791" name="그룹 790">
                <a:extLst>
                  <a:ext uri="{FF2B5EF4-FFF2-40B4-BE49-F238E27FC236}">
                    <a16:creationId xmlns:a16="http://schemas.microsoft.com/office/drawing/2014/main" xmlns="" id="{7C1B0CDA-E51D-494F-B6D2-1A6970A73058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792" name="그룹 791">
                  <a:extLst>
                    <a:ext uri="{FF2B5EF4-FFF2-40B4-BE49-F238E27FC236}">
                      <a16:creationId xmlns:a16="http://schemas.microsoft.com/office/drawing/2014/main" xmlns="" id="{EE76F0CB-858C-4959-8287-6B0FD42CA201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798" name="직사각형 797">
                    <a:extLst>
                      <a:ext uri="{FF2B5EF4-FFF2-40B4-BE49-F238E27FC236}">
                        <a16:creationId xmlns:a16="http://schemas.microsoft.com/office/drawing/2014/main" xmlns="" id="{E6B5473A-EC4E-4D42-A7D9-A22021C492C5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:a16="http://schemas.microsoft.com/office/drawing/2014/main" xmlns="" id="{E3057C03-5923-4E79-A260-C40C91DCBF26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:a16="http://schemas.microsoft.com/office/drawing/2014/main" xmlns="" id="{103813E8-9FAB-4FE7-9F65-1605A53072B3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:a16="http://schemas.microsoft.com/office/drawing/2014/main" xmlns="" id="{8AA42FF8-D826-4FD8-9DA1-B5EAC78A5E7B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xmlns="" id="{952B602C-BEC1-491E-8638-CF3820160CB5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794" name="직사각형 793">
                    <a:extLst>
                      <a:ext uri="{FF2B5EF4-FFF2-40B4-BE49-F238E27FC236}">
                        <a16:creationId xmlns:a16="http://schemas.microsoft.com/office/drawing/2014/main" xmlns="" id="{4C405A84-C579-4694-B97D-CCBCA63D89F9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:a16="http://schemas.microsoft.com/office/drawing/2014/main" xmlns="" id="{1D814A8E-DA7B-4950-9111-9EB3C9F9B6DF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:a16="http://schemas.microsoft.com/office/drawing/2014/main" xmlns="" id="{167DFA5E-8259-43A8-8F09-8EB8A75F672C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:a16="http://schemas.microsoft.com/office/drawing/2014/main" xmlns="" id="{58FD79C0-E0BF-4C2C-97BB-858F1334B090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</p:grpSp>
        <p:grpSp>
          <p:nvGrpSpPr>
            <p:cNvPr id="5" name="그룹 4"/>
            <p:cNvGrpSpPr/>
            <p:nvPr/>
          </p:nvGrpSpPr>
          <p:grpSpPr>
            <a:xfrm>
              <a:off x="8521845" y="568545"/>
              <a:ext cx="864000" cy="864000"/>
              <a:chOff x="-1341516" y="2036792"/>
              <a:chExt cx="864000" cy="864000"/>
            </a:xfrm>
          </p:grpSpPr>
          <p:sp>
            <p:nvSpPr>
              <p:cNvPr id="3" name="타원 2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07287" y="4551109"/>
            <a:ext cx="1004989" cy="1165787"/>
            <a:chOff x="1107287" y="4551109"/>
            <a:chExt cx="1004989" cy="1165787"/>
          </a:xfrm>
        </p:grpSpPr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xmlns="" id="{4220BD71-5427-4357-A7FA-FFC936F66C7F}"/>
                </a:ext>
              </a:extLst>
            </p:cNvPr>
            <p:cNvGrpSpPr/>
            <p:nvPr/>
          </p:nvGrpSpPr>
          <p:grpSpPr>
            <a:xfrm>
              <a:off x="1107287" y="4551109"/>
              <a:ext cx="1004989" cy="1165787"/>
              <a:chOff x="2362127" y="1286339"/>
              <a:chExt cx="1142676" cy="1325504"/>
            </a:xfrm>
          </p:grpSpPr>
          <p:sp>
            <p:nvSpPr>
              <p:cNvPr id="786" name="육각형 785">
                <a:extLst>
                  <a:ext uri="{FF2B5EF4-FFF2-40B4-BE49-F238E27FC236}">
                    <a16:creationId xmlns:a16="http://schemas.microsoft.com/office/drawing/2014/main" xmlns="" id="{EBFA30E5-6AB9-439E-816A-BEF24F6E67C6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sp>
            <p:nvSpPr>
              <p:cNvPr id="787" name="타원 786">
                <a:extLst>
                  <a:ext uri="{FF2B5EF4-FFF2-40B4-BE49-F238E27FC236}">
                    <a16:creationId xmlns:a16="http://schemas.microsoft.com/office/drawing/2014/main" xmlns="" id="{B6869834-1F40-4403-91BD-CA7C7B427190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788" name="타원 227">
                <a:extLst>
                  <a:ext uri="{FF2B5EF4-FFF2-40B4-BE49-F238E27FC236}">
                    <a16:creationId xmlns:a16="http://schemas.microsoft.com/office/drawing/2014/main" xmlns="" id="{2DC576D4-E43B-4004-BD55-E9B71969F40D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77781" y="4702002"/>
              <a:ext cx="864000" cy="864000"/>
              <a:chOff x="-1806583" y="734003"/>
              <a:chExt cx="864000" cy="864000"/>
            </a:xfrm>
          </p:grpSpPr>
          <p:sp>
            <p:nvSpPr>
              <p:cNvPr id="30" name="타원 29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/>
          <p:cNvGrpSpPr/>
          <p:nvPr/>
        </p:nvGrpSpPr>
        <p:grpSpPr>
          <a:xfrm>
            <a:off x="1526983" y="6503538"/>
            <a:ext cx="3102790" cy="270482"/>
            <a:chOff x="4736626" y="6524322"/>
            <a:chExt cx="3102790" cy="270482"/>
          </a:xfrm>
        </p:grpSpPr>
        <p:sp>
          <p:nvSpPr>
            <p:cNvPr id="39" name="직사각형 38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xmlns="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pic>
        <p:nvPicPr>
          <p:cNvPr id="46" name="Picture 4" descr="http://4.bp.blogspot.com/-StWqPUlgDFg/USKXret_8MI/AAAAAAAAAIw/an3Gany6PHE/s1600/1.png">
            <a:extLst>
              <a:ext uri="{FF2B5EF4-FFF2-40B4-BE49-F238E27FC236}">
                <a16:creationId xmlns:a16="http://schemas.microsoft.com/office/drawing/2014/main" xmlns="" id="{686721A9-74D0-4ABC-BA31-05CE81E1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272" y="4548323"/>
            <a:ext cx="1030663" cy="11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566211" y="6191891"/>
            <a:ext cx="477887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이 장에 사용된 내용은 </a:t>
            </a:r>
            <a:r>
              <a:rPr lang="en-US" altLang="ko-KR" sz="1000" dirty="0" smtClean="0"/>
              <a:t>OSGeo </a:t>
            </a:r>
            <a:r>
              <a:rPr lang="ko-KR" altLang="en-US" sz="1000" dirty="0" smtClean="0"/>
              <a:t>한국어지부 발표자료를 재구성하여 작성되었습니다</a:t>
            </a:r>
            <a:r>
              <a:rPr lang="en-US" altLang="ko-KR" sz="1000" dirty="0" smtClean="0"/>
              <a:t>.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6508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04.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및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PyQt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PyQt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5(</a:t>
              </a:r>
              <a:r>
                <a:rPr lang="en-US" altLang="ko-KR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Qt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for python) API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https://doc.qt.io/qtforpython-5/api.html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14" y="1861156"/>
            <a:ext cx="8322732" cy="46815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13250" y="1808163"/>
            <a:ext cx="1968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https://www.qt.io/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374" y="934689"/>
            <a:ext cx="3817951" cy="8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4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04.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및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PyQt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PyQt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5(</a:t>
              </a:r>
              <a:r>
                <a:rPr lang="en-US" altLang="ko-KR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Qt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for python) API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https://www.riverbankcomputing.com/software/pyqt/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31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7400"/>
          <a:stretch/>
        </p:blipFill>
        <p:spPr>
          <a:xfrm>
            <a:off x="452436" y="1887429"/>
            <a:ext cx="8965349" cy="41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85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04.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및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PyQt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Qt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Designer 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4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600" b="1" dirty="0">
                <a:solidFill>
                  <a:srgbClr val="0070C0"/>
                </a:solidFill>
              </a:rPr>
              <a:t>QGIS</a:t>
            </a:r>
            <a:r>
              <a:rPr lang="ko-KR" altLang="en-US" sz="1600" b="1" dirty="0">
                <a:solidFill>
                  <a:srgbClr val="0070C0"/>
                </a:solidFill>
              </a:rPr>
              <a:t>에 내장된 </a:t>
            </a:r>
            <a:r>
              <a:rPr lang="en-US" altLang="ko-KR" sz="1600" b="1" dirty="0" err="1">
                <a:solidFill>
                  <a:srgbClr val="0070C0"/>
                </a:solidFill>
              </a:rPr>
              <a:t>Qt</a:t>
            </a:r>
            <a:r>
              <a:rPr lang="en-US" altLang="ko-KR" sz="1600" b="1" dirty="0">
                <a:solidFill>
                  <a:srgbClr val="0070C0"/>
                </a:solidFill>
              </a:rPr>
              <a:t> Designer</a:t>
            </a:r>
            <a:r>
              <a:rPr lang="ko-KR" altLang="en-US" sz="1600" b="1" dirty="0">
                <a:solidFill>
                  <a:srgbClr val="0070C0"/>
                </a:solidFill>
              </a:rPr>
              <a:t>는 </a:t>
            </a:r>
            <a:r>
              <a:rPr lang="en-US" altLang="ko-KR" sz="1600" b="1" dirty="0">
                <a:solidFill>
                  <a:srgbClr val="0070C0"/>
                </a:solidFill>
              </a:rPr>
              <a:t>QGIS </a:t>
            </a:r>
            <a:r>
              <a:rPr lang="ko-KR" altLang="en-US" sz="1600" b="1" dirty="0" err="1">
                <a:solidFill>
                  <a:srgbClr val="0070C0"/>
                </a:solidFill>
              </a:rPr>
              <a:t>커스텀</a:t>
            </a:r>
            <a:r>
              <a:rPr lang="ko-KR" altLang="en-US" sz="1600" b="1" dirty="0">
                <a:solidFill>
                  <a:srgbClr val="0070C0"/>
                </a:solidFill>
              </a:rPr>
              <a:t> </a:t>
            </a:r>
            <a:r>
              <a:rPr lang="ko-KR" altLang="en-US" sz="1600" b="1" dirty="0" err="1">
                <a:solidFill>
                  <a:srgbClr val="0070C0"/>
                </a:solidFill>
              </a:rPr>
              <a:t>위젯을</a:t>
            </a:r>
            <a:r>
              <a:rPr lang="ko-KR" altLang="en-US" sz="1600" b="1" dirty="0">
                <a:solidFill>
                  <a:srgbClr val="0070C0"/>
                </a:solidFill>
              </a:rPr>
              <a:t> 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8" y="1649135"/>
            <a:ext cx="8923136" cy="478689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35188" y="2611174"/>
            <a:ext cx="1670130" cy="3569583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064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PyQGIS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핵심 컴포넌트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https://qgis.org/pyqgis/3.22/index.html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384919" y="6585595"/>
            <a:ext cx="2228850" cy="227782"/>
          </a:xfrm>
        </p:spPr>
        <p:txBody>
          <a:bodyPr/>
          <a:lstStyle/>
          <a:p>
            <a:fld id="{5F921713-25EE-4485-97B0-75B4016CB195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42244"/>
          <a:stretch/>
        </p:blipFill>
        <p:spPr>
          <a:xfrm>
            <a:off x="452439" y="1809648"/>
            <a:ext cx="4805361" cy="4680052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:a16="http://schemas.microsoft.com/office/drawing/2014/main" xmlns="" id="{33AB57A1-D2AD-4F95-AEFE-39A38E569B0E}"/>
              </a:ext>
            </a:extLst>
          </p:cNvPr>
          <p:cNvGrpSpPr/>
          <p:nvPr/>
        </p:nvGrpSpPr>
        <p:grpSpPr>
          <a:xfrm>
            <a:off x="5384919" y="2013077"/>
            <a:ext cx="4325181" cy="525555"/>
            <a:chOff x="340307" y="2150331"/>
            <a:chExt cx="5323300" cy="646837"/>
          </a:xfrm>
        </p:grpSpPr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xmlns="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QGIS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핵심 기능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:a16="http://schemas.microsoft.com/office/drawing/2014/main" xmlns="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177" name="타원 176">
                <a:extLst>
                  <a:ext uri="{FF2B5EF4-FFF2-40B4-BE49-F238E27FC236}">
                    <a16:creationId xmlns:a16="http://schemas.microsoft.com/office/drawing/2014/main" xmlns="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/>
              </a:p>
            </p:txBody>
          </p:sp>
          <p:sp>
            <p:nvSpPr>
              <p:cNvPr id="178" name="사각형: 둥근 모서리 137">
                <a:extLst>
                  <a:ext uri="{FF2B5EF4-FFF2-40B4-BE49-F238E27FC236}">
                    <a16:creationId xmlns:a16="http://schemas.microsoft.com/office/drawing/2014/main" xmlns="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core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84" name="그룹 183">
            <a:extLst>
              <a:ext uri="{FF2B5EF4-FFF2-40B4-BE49-F238E27FC236}">
                <a16:creationId xmlns:a16="http://schemas.microsoft.com/office/drawing/2014/main" xmlns="" id="{33AB57A1-D2AD-4F95-AEFE-39A38E569B0E}"/>
              </a:ext>
            </a:extLst>
          </p:cNvPr>
          <p:cNvGrpSpPr/>
          <p:nvPr/>
        </p:nvGrpSpPr>
        <p:grpSpPr>
          <a:xfrm>
            <a:off x="5384919" y="2775162"/>
            <a:ext cx="4325181" cy="525555"/>
            <a:chOff x="340307" y="2150331"/>
            <a:chExt cx="5323300" cy="646837"/>
          </a:xfrm>
        </p:grpSpPr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xmlns="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GUI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프로그래밍을 위한 </a:t>
              </a:r>
              <a:r>
                <a:rPr lang="ko-KR" altLang="en-US" sz="1200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위젯과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 라이브러리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endParaRP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xmlns="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187" name="타원 186">
                <a:extLst>
                  <a:ext uri="{FF2B5EF4-FFF2-40B4-BE49-F238E27FC236}">
                    <a16:creationId xmlns:a16="http://schemas.microsoft.com/office/drawing/2014/main" xmlns="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/>
              </a:p>
            </p:txBody>
          </p:sp>
          <p:sp>
            <p:nvSpPr>
              <p:cNvPr id="188" name="사각형: 둥근 모서리 137">
                <a:extLst>
                  <a:ext uri="{FF2B5EF4-FFF2-40B4-BE49-F238E27FC236}">
                    <a16:creationId xmlns:a16="http://schemas.microsoft.com/office/drawing/2014/main" xmlns="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gui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:a16="http://schemas.microsoft.com/office/drawing/2014/main" xmlns="" id="{33AB57A1-D2AD-4F95-AEFE-39A38E569B0E}"/>
              </a:ext>
            </a:extLst>
          </p:cNvPr>
          <p:cNvGrpSpPr/>
          <p:nvPr/>
        </p:nvGrpSpPr>
        <p:grpSpPr>
          <a:xfrm>
            <a:off x="5384919" y="3537248"/>
            <a:ext cx="4325181" cy="525555"/>
            <a:chOff x="340307" y="2150331"/>
            <a:chExt cx="5323300" cy="646837"/>
          </a:xfrm>
        </p:grpSpPr>
        <p:sp>
          <p:nvSpPr>
            <p:cNvPr id="190" name="직사각형 189">
              <a:extLst>
                <a:ext uri="{FF2B5EF4-FFF2-40B4-BE49-F238E27FC236}">
                  <a16:creationId xmlns:a16="http://schemas.microsoft.com/office/drawing/2014/main" xmlns="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sz="1200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지오메트리</a:t>
              </a: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,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중첩</a:t>
              </a: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,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네트워크</a:t>
              </a: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,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래스터 분석 라이브러리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endParaRP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:a16="http://schemas.microsoft.com/office/drawing/2014/main" xmlns="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192" name="타원 191">
                <a:extLst>
                  <a:ext uri="{FF2B5EF4-FFF2-40B4-BE49-F238E27FC236}">
                    <a16:creationId xmlns:a16="http://schemas.microsoft.com/office/drawing/2014/main" xmlns="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/>
              </a:p>
            </p:txBody>
          </p:sp>
          <p:sp>
            <p:nvSpPr>
              <p:cNvPr id="193" name="사각형: 둥근 모서리 137">
                <a:extLst>
                  <a:ext uri="{FF2B5EF4-FFF2-40B4-BE49-F238E27FC236}">
                    <a16:creationId xmlns:a16="http://schemas.microsoft.com/office/drawing/2014/main" xmlns="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analysis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xmlns="" id="{33AB57A1-D2AD-4F95-AEFE-39A38E569B0E}"/>
              </a:ext>
            </a:extLst>
          </p:cNvPr>
          <p:cNvGrpSpPr/>
          <p:nvPr/>
        </p:nvGrpSpPr>
        <p:grpSpPr>
          <a:xfrm>
            <a:off x="5384919" y="4299334"/>
            <a:ext cx="4325181" cy="525555"/>
            <a:chOff x="340307" y="2150331"/>
            <a:chExt cx="5323300" cy="646837"/>
          </a:xfrm>
        </p:grpSpPr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xmlns="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QGIS Server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를 위한 라이브러리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endParaRPr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xmlns="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197" name="타원 196">
                <a:extLst>
                  <a:ext uri="{FF2B5EF4-FFF2-40B4-BE49-F238E27FC236}">
                    <a16:creationId xmlns:a16="http://schemas.microsoft.com/office/drawing/2014/main" xmlns="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/>
              </a:p>
            </p:txBody>
          </p:sp>
          <p:sp>
            <p:nvSpPr>
              <p:cNvPr id="198" name="사각형: 둥근 모서리 137">
                <a:extLst>
                  <a:ext uri="{FF2B5EF4-FFF2-40B4-BE49-F238E27FC236}">
                    <a16:creationId xmlns:a16="http://schemas.microsoft.com/office/drawing/2014/main" xmlns="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server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199" name="그룹 198">
            <a:extLst>
              <a:ext uri="{FF2B5EF4-FFF2-40B4-BE49-F238E27FC236}">
                <a16:creationId xmlns:a16="http://schemas.microsoft.com/office/drawing/2014/main" xmlns="" id="{33AB57A1-D2AD-4F95-AEFE-39A38E569B0E}"/>
              </a:ext>
            </a:extLst>
          </p:cNvPr>
          <p:cNvGrpSpPr/>
          <p:nvPr/>
        </p:nvGrpSpPr>
        <p:grpSpPr>
          <a:xfrm>
            <a:off x="5384919" y="5061420"/>
            <a:ext cx="4325181" cy="525555"/>
            <a:chOff x="340307" y="2150331"/>
            <a:chExt cx="5323300" cy="646837"/>
          </a:xfrm>
        </p:grpSpPr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xmlns="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Processing </a:t>
              </a:r>
              <a:r>
                <a:rPr lang="ko-KR" altLang="en-US" sz="1200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툴박스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 라이브러리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endParaRPr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:a16="http://schemas.microsoft.com/office/drawing/2014/main" xmlns="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202" name="타원 201">
                <a:extLst>
                  <a:ext uri="{FF2B5EF4-FFF2-40B4-BE49-F238E27FC236}">
                    <a16:creationId xmlns:a16="http://schemas.microsoft.com/office/drawing/2014/main" xmlns="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/>
              </a:p>
            </p:txBody>
          </p:sp>
          <p:sp>
            <p:nvSpPr>
              <p:cNvPr id="203" name="사각형: 둥근 모서리 137">
                <a:extLst>
                  <a:ext uri="{FF2B5EF4-FFF2-40B4-BE49-F238E27FC236}">
                    <a16:creationId xmlns:a16="http://schemas.microsoft.com/office/drawing/2014/main" xmlns="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processing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  <p:grpSp>
        <p:nvGrpSpPr>
          <p:cNvPr id="204" name="그룹 203">
            <a:extLst>
              <a:ext uri="{FF2B5EF4-FFF2-40B4-BE49-F238E27FC236}">
                <a16:creationId xmlns:a16="http://schemas.microsoft.com/office/drawing/2014/main" xmlns="" id="{33AB57A1-D2AD-4F95-AEFE-39A38E569B0E}"/>
              </a:ext>
            </a:extLst>
          </p:cNvPr>
          <p:cNvGrpSpPr/>
          <p:nvPr/>
        </p:nvGrpSpPr>
        <p:grpSpPr>
          <a:xfrm>
            <a:off x="5384919" y="5823506"/>
            <a:ext cx="4325181" cy="525555"/>
            <a:chOff x="340307" y="2150331"/>
            <a:chExt cx="5323300" cy="646837"/>
          </a:xfrm>
        </p:grpSpPr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xmlns="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3D Map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맑은 고딕"/>
                </a:rPr>
                <a:t>라이브러리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endParaRPr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:a16="http://schemas.microsoft.com/office/drawing/2014/main" xmlns="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207" name="타원 206">
                <a:extLst>
                  <a:ext uri="{FF2B5EF4-FFF2-40B4-BE49-F238E27FC236}">
                    <a16:creationId xmlns:a16="http://schemas.microsoft.com/office/drawing/2014/main" xmlns="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/>
              </a:p>
            </p:txBody>
          </p:sp>
          <p:sp>
            <p:nvSpPr>
              <p:cNvPr id="208" name="사각형: 둥근 모서리 137">
                <a:extLst>
                  <a:ext uri="{FF2B5EF4-FFF2-40B4-BE49-F238E27FC236}">
                    <a16:creationId xmlns:a16="http://schemas.microsoft.com/office/drawing/2014/main" xmlns="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3d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924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PyQGIS Developer Cookbook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https://docs.qgis.org/3.22/ko/docs/pyqgis_developer_cookbook/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93" y="1808163"/>
            <a:ext cx="8273773" cy="46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75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PyQGIS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처음 사용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cs typeface="맑은 고딕"/>
              </a:rPr>
              <a:t>QGIS</a:t>
            </a:r>
            <a:r>
              <a:rPr lang="ko-KR" altLang="en-US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cs typeface="맑은 고딕"/>
              </a:rPr>
              <a:t>의 환경 설정 정보를 확인해 보자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맑은 고딕" panose="020B0503020000020004" pitchFamily="50" charset="-127"/>
                <a:cs typeface="맑은 고딕"/>
              </a:rPr>
              <a:t>!</a:t>
            </a:r>
            <a:endParaRPr lang="ko-KR" altLang="en-US" sz="16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6" y="1808163"/>
            <a:ext cx="8627967" cy="462854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3922" y="2790979"/>
            <a:ext cx="4992756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from qgis.PyQt.QtCore import QSettings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qs = QSettings()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for key in sorted(qs.allKeys()):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print(key)</a:t>
            </a:r>
          </a:p>
        </p:txBody>
      </p:sp>
    </p:spTree>
    <p:extLst>
      <p:ext uri="{BB962C8B-B14F-4D97-AF65-F5344CB8AC3E}">
        <p14:creationId xmlns:p14="http://schemas.microsoft.com/office/powerpoint/2010/main" val="782170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QGIS Widget Reference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4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https://webgeodatavore.github.io/pyqgis-samples/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0945" b="10285"/>
          <a:stretch/>
        </p:blipFill>
        <p:spPr>
          <a:xfrm>
            <a:off x="596554" y="1827176"/>
            <a:ext cx="7333775" cy="4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70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GDAL Python bindings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5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https://gdal.org/api/python.html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72" y="1835509"/>
            <a:ext cx="8274119" cy="46541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230" y="1861156"/>
            <a:ext cx="628045" cy="6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3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이해하기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Python GDAL/OGR Cookbook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6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http://pcjericks.github.io/py-gdalogr-cookbook/index.html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38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3" y="1808163"/>
            <a:ext cx="8322733" cy="4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2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그림 805">
            <a:extLst>
              <a:ext uri="{FF2B5EF4-FFF2-40B4-BE49-F238E27FC236}">
                <a16:creationId xmlns:a16="http://schemas.microsoft.com/office/drawing/2014/main" xmlns="" id="{8A3AE592-5C33-444B-8AF0-620E4D7B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xmlns="" id="{F08D8ED8-FD69-4DFB-8086-1A393B8798F0}"/>
              </a:ext>
            </a:extLst>
          </p:cNvPr>
          <p:cNvSpPr txBox="1"/>
          <p:nvPr/>
        </p:nvSpPr>
        <p:spPr>
          <a:xfrm>
            <a:off x="493044" y="1920783"/>
            <a:ext cx="3818292" cy="299583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3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3" name="직사각형 802">
            <a:extLst>
              <a:ext uri="{FF2B5EF4-FFF2-40B4-BE49-F238E27FC236}">
                <a16:creationId xmlns:a16="http://schemas.microsoft.com/office/drawing/2014/main" xmlns="" id="{034A537F-D8C6-4D18-97F2-E484C441B50B}"/>
              </a:ext>
            </a:extLst>
          </p:cNvPr>
          <p:cNvSpPr/>
          <p:nvPr/>
        </p:nvSpPr>
        <p:spPr>
          <a:xfrm>
            <a:off x="4229100" y="3079331"/>
            <a:ext cx="45428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1)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개발학습곡선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2)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코딩 스타일 가이드라인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Python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실습</a:t>
            </a:r>
            <a:endParaRPr lang="ko-KR" altLang="en-US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xmlns="" id="{95FD39C6-7360-4610-96CC-95B464E0826E}"/>
              </a:ext>
            </a:extLst>
          </p:cNvPr>
          <p:cNvSpPr txBox="1"/>
          <p:nvPr/>
        </p:nvSpPr>
        <p:spPr>
          <a:xfrm>
            <a:off x="3876261" y="2604202"/>
            <a:ext cx="590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4. Python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8451351" y="414859"/>
            <a:ext cx="1004989" cy="1171372"/>
            <a:chOff x="8451351" y="414859"/>
            <a:chExt cx="1004989" cy="1171372"/>
          </a:xfrm>
        </p:grpSpPr>
        <p:grpSp>
          <p:nvGrpSpPr>
            <p:cNvPr id="789" name="그룹 788">
              <a:extLst>
                <a:ext uri="{FF2B5EF4-FFF2-40B4-BE49-F238E27FC236}">
                  <a16:creationId xmlns:a16="http://schemas.microsoft.com/office/drawing/2014/main" xmlns="" id="{3AADA746-FD6E-456D-82F9-B26BB830DBFF}"/>
                </a:ext>
              </a:extLst>
            </p:cNvPr>
            <p:cNvGrpSpPr/>
            <p:nvPr/>
          </p:nvGrpSpPr>
          <p:grpSpPr>
            <a:xfrm>
              <a:off x="8451351" y="414859"/>
              <a:ext cx="1004989" cy="1171372"/>
              <a:chOff x="1257507" y="3369277"/>
              <a:chExt cx="1142676" cy="1325504"/>
            </a:xfrm>
          </p:grpSpPr>
          <p:sp>
            <p:nvSpPr>
              <p:cNvPr id="790" name="육각형 789">
                <a:extLst>
                  <a:ext uri="{FF2B5EF4-FFF2-40B4-BE49-F238E27FC236}">
                    <a16:creationId xmlns:a16="http://schemas.microsoft.com/office/drawing/2014/main" xmlns="" id="{BC625597-8742-4CDF-B2B7-47B2F76B51F8}"/>
                  </a:ext>
                </a:extLst>
              </p:cNvPr>
              <p:cNvSpPr/>
              <p:nvPr/>
            </p:nvSpPr>
            <p:spPr>
              <a:xfrm rot="5400000">
                <a:off x="1166093" y="3460691"/>
                <a:ext cx="1325504" cy="1142676"/>
              </a:xfrm>
              <a:prstGeom prst="hexagon">
                <a:avLst/>
              </a:prstGeom>
              <a:solidFill>
                <a:srgbClr val="4C6DA5">
                  <a:alpha val="9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grpSp>
            <p:nvGrpSpPr>
              <p:cNvPr id="791" name="그룹 790">
                <a:extLst>
                  <a:ext uri="{FF2B5EF4-FFF2-40B4-BE49-F238E27FC236}">
                    <a16:creationId xmlns:a16="http://schemas.microsoft.com/office/drawing/2014/main" xmlns="" id="{7C1B0CDA-E51D-494F-B6D2-1A6970A73058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792" name="그룹 791">
                  <a:extLst>
                    <a:ext uri="{FF2B5EF4-FFF2-40B4-BE49-F238E27FC236}">
                      <a16:creationId xmlns:a16="http://schemas.microsoft.com/office/drawing/2014/main" xmlns="" id="{EE76F0CB-858C-4959-8287-6B0FD42CA201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798" name="직사각형 797">
                    <a:extLst>
                      <a:ext uri="{FF2B5EF4-FFF2-40B4-BE49-F238E27FC236}">
                        <a16:creationId xmlns:a16="http://schemas.microsoft.com/office/drawing/2014/main" xmlns="" id="{E6B5473A-EC4E-4D42-A7D9-A22021C492C5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:a16="http://schemas.microsoft.com/office/drawing/2014/main" xmlns="" id="{E3057C03-5923-4E79-A260-C40C91DCBF26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:a16="http://schemas.microsoft.com/office/drawing/2014/main" xmlns="" id="{103813E8-9FAB-4FE7-9F65-1605A53072B3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:a16="http://schemas.microsoft.com/office/drawing/2014/main" xmlns="" id="{8AA42FF8-D826-4FD8-9DA1-B5EAC78A5E7B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xmlns="" id="{952B602C-BEC1-491E-8638-CF3820160CB5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794" name="직사각형 793">
                    <a:extLst>
                      <a:ext uri="{FF2B5EF4-FFF2-40B4-BE49-F238E27FC236}">
                        <a16:creationId xmlns:a16="http://schemas.microsoft.com/office/drawing/2014/main" xmlns="" id="{4C405A84-C579-4694-B97D-CCBCA63D89F9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:a16="http://schemas.microsoft.com/office/drawing/2014/main" xmlns="" id="{1D814A8E-DA7B-4950-9111-9EB3C9F9B6DF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:a16="http://schemas.microsoft.com/office/drawing/2014/main" xmlns="" id="{167DFA5E-8259-43A8-8F09-8EB8A75F672C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:a16="http://schemas.microsoft.com/office/drawing/2014/main" xmlns="" id="{58FD79C0-E0BF-4C2C-97BB-858F1334B090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</p:grpSp>
        <p:grpSp>
          <p:nvGrpSpPr>
            <p:cNvPr id="5" name="그룹 4"/>
            <p:cNvGrpSpPr/>
            <p:nvPr/>
          </p:nvGrpSpPr>
          <p:grpSpPr>
            <a:xfrm>
              <a:off x="8521845" y="568545"/>
              <a:ext cx="864000" cy="864000"/>
              <a:chOff x="-1341516" y="2036792"/>
              <a:chExt cx="864000" cy="864000"/>
            </a:xfrm>
          </p:grpSpPr>
          <p:sp>
            <p:nvSpPr>
              <p:cNvPr id="3" name="타원 2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07287" y="4551109"/>
            <a:ext cx="1004989" cy="1165787"/>
            <a:chOff x="1107287" y="4551109"/>
            <a:chExt cx="1004989" cy="1165787"/>
          </a:xfrm>
        </p:grpSpPr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xmlns="" id="{4220BD71-5427-4357-A7FA-FFC936F66C7F}"/>
                </a:ext>
              </a:extLst>
            </p:cNvPr>
            <p:cNvGrpSpPr/>
            <p:nvPr/>
          </p:nvGrpSpPr>
          <p:grpSpPr>
            <a:xfrm>
              <a:off x="1107287" y="4551109"/>
              <a:ext cx="1004989" cy="1165787"/>
              <a:chOff x="2362127" y="1286339"/>
              <a:chExt cx="1142676" cy="1325504"/>
            </a:xfrm>
          </p:grpSpPr>
          <p:sp>
            <p:nvSpPr>
              <p:cNvPr id="786" name="육각형 785">
                <a:extLst>
                  <a:ext uri="{FF2B5EF4-FFF2-40B4-BE49-F238E27FC236}">
                    <a16:creationId xmlns:a16="http://schemas.microsoft.com/office/drawing/2014/main" xmlns="" id="{EBFA30E5-6AB9-439E-816A-BEF24F6E67C6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sp>
            <p:nvSpPr>
              <p:cNvPr id="787" name="타원 786">
                <a:extLst>
                  <a:ext uri="{FF2B5EF4-FFF2-40B4-BE49-F238E27FC236}">
                    <a16:creationId xmlns:a16="http://schemas.microsoft.com/office/drawing/2014/main" xmlns="" id="{B6869834-1F40-4403-91BD-CA7C7B427190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788" name="타원 227">
                <a:extLst>
                  <a:ext uri="{FF2B5EF4-FFF2-40B4-BE49-F238E27FC236}">
                    <a16:creationId xmlns:a16="http://schemas.microsoft.com/office/drawing/2014/main" xmlns="" id="{2DC576D4-E43B-4004-BD55-E9B71969F40D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77781" y="4702002"/>
              <a:ext cx="864000" cy="864000"/>
              <a:chOff x="-1806583" y="734003"/>
              <a:chExt cx="864000" cy="864000"/>
            </a:xfrm>
          </p:grpSpPr>
          <p:sp>
            <p:nvSpPr>
              <p:cNvPr id="30" name="타원 29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/>
          <p:cNvGrpSpPr/>
          <p:nvPr/>
        </p:nvGrpSpPr>
        <p:grpSpPr>
          <a:xfrm>
            <a:off x="1526983" y="6503538"/>
            <a:ext cx="3102790" cy="270482"/>
            <a:chOff x="4736626" y="6524322"/>
            <a:chExt cx="3102790" cy="270482"/>
          </a:xfrm>
        </p:grpSpPr>
        <p:sp>
          <p:nvSpPr>
            <p:cNvPr id="37" name="직사각형 36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0" y="5610768"/>
            <a:ext cx="1623279" cy="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112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프로젝트 기술 동향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2437" y="6185480"/>
            <a:ext cx="523274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</a:t>
            </a:r>
            <a:r>
              <a:rPr lang="ko-KR" altLang="en-US" sz="1200" dirty="0"/>
              <a:t>://blog.cleverelephant.ca/2019/02/dr-jts-crunchy.html</a:t>
            </a:r>
          </a:p>
        </p:txBody>
      </p:sp>
      <p:grpSp>
        <p:nvGrpSpPr>
          <p:cNvPr id="9" name="그룹 8"/>
          <p:cNvGrpSpPr>
            <a:grpSpLocks noChangeAspect="1"/>
          </p:cNvGrpSpPr>
          <p:nvPr/>
        </p:nvGrpSpPr>
        <p:grpSpPr>
          <a:xfrm>
            <a:off x="342999" y="1136965"/>
            <a:ext cx="9023154" cy="4651196"/>
            <a:chOff x="360623" y="1197982"/>
            <a:chExt cx="9023154" cy="4651196"/>
          </a:xfrm>
        </p:grpSpPr>
        <p:grpSp>
          <p:nvGrpSpPr>
            <p:cNvPr id="3" name="그룹 2"/>
            <p:cNvGrpSpPr>
              <a:grpSpLocks noChangeAspect="1"/>
            </p:cNvGrpSpPr>
            <p:nvPr/>
          </p:nvGrpSpPr>
          <p:grpSpPr>
            <a:xfrm>
              <a:off x="360623" y="3200295"/>
              <a:ext cx="4566608" cy="2648883"/>
              <a:chOff x="360622" y="3200295"/>
              <a:chExt cx="5338071" cy="3096374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0622" y="3200295"/>
                <a:ext cx="5338071" cy="3096374"/>
              </a:xfrm>
              <a:prstGeom prst="rect">
                <a:avLst/>
              </a:prstGeom>
            </p:spPr>
          </p:pic>
          <p:sp>
            <p:nvSpPr>
              <p:cNvPr id="21" name="직사각형 20"/>
              <p:cNvSpPr/>
              <p:nvPr/>
            </p:nvSpPr>
            <p:spPr>
              <a:xfrm>
                <a:off x="638465" y="3445238"/>
                <a:ext cx="687705" cy="28860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" name="그룹 1"/>
            <p:cNvGrpSpPr>
              <a:grpSpLocks noChangeAspect="1"/>
            </p:cNvGrpSpPr>
            <p:nvPr/>
          </p:nvGrpSpPr>
          <p:grpSpPr>
            <a:xfrm>
              <a:off x="4640861" y="1197982"/>
              <a:ext cx="4742916" cy="2996331"/>
              <a:chOff x="6034684" y="1257437"/>
              <a:chExt cx="5516265" cy="3484893"/>
            </a:xfrm>
          </p:grpSpPr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4684" y="1257437"/>
                <a:ext cx="5516265" cy="3484893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0574157" y="2584785"/>
                <a:ext cx="933120" cy="248177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05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D2Coding" panose="020B0609020101020101" pitchFamily="49" charset="-127"/>
                    <a:ea typeface="D2Coding" panose="020B0609020101020101" pitchFamily="49" charset="-127"/>
                  </a:rPr>
                  <a:t>Fiona</a:t>
                </a:r>
                <a:endParaRPr lang="ko-KR" altLang="en-US" sz="105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2Coding" panose="020B0609020101020101" pitchFamily="49" charset="-127"/>
                  <a:ea typeface="D2Coding" panose="020B0609020101020101" pitchFamily="49" charset="-127"/>
                </a:endParaRPr>
              </a:p>
            </p:txBody>
          </p:sp>
          <p:cxnSp>
            <p:nvCxnSpPr>
              <p:cNvPr id="20" name="구부러진 연결선 19"/>
              <p:cNvCxnSpPr/>
              <p:nvPr/>
            </p:nvCxnSpPr>
            <p:spPr>
              <a:xfrm flipV="1">
                <a:off x="6946237" y="2708873"/>
                <a:ext cx="3627920" cy="259797"/>
              </a:xfrm>
              <a:prstGeom prst="curvedConnector3">
                <a:avLst>
                  <a:gd name="adj1" fmla="val 95158"/>
                </a:avLst>
              </a:prstGeom>
              <a:ln w="12700">
                <a:solidFill>
                  <a:schemeClr val="tx1">
                    <a:lumMod val="50000"/>
                    <a:lumOff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직사각형 21"/>
              <p:cNvSpPr/>
              <p:nvPr/>
            </p:nvSpPr>
            <p:spPr>
              <a:xfrm>
                <a:off x="6281241" y="2238420"/>
                <a:ext cx="634199" cy="2581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6258532" y="2849925"/>
                <a:ext cx="697865" cy="258128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6281241" y="3483368"/>
                <a:ext cx="634199" cy="268575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15" name="직선 연결선 14"/>
            <p:cNvCxnSpPr/>
            <p:nvPr/>
          </p:nvCxnSpPr>
          <p:spPr>
            <a:xfrm flipV="1">
              <a:off x="894704" y="2392333"/>
              <a:ext cx="4838" cy="899886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 flipV="1">
              <a:off x="899542" y="2392333"/>
              <a:ext cx="3246775" cy="9414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4146317" y="2392333"/>
              <a:ext cx="0" cy="847665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연결선 17"/>
            <p:cNvCxnSpPr/>
            <p:nvPr/>
          </p:nvCxnSpPr>
          <p:spPr>
            <a:xfrm>
              <a:off x="4146317" y="3239998"/>
              <a:ext cx="687010" cy="0"/>
            </a:xfrm>
            <a:prstGeom prst="line">
              <a:avLst/>
            </a:prstGeom>
            <a:ln w="19050">
              <a:solidFill>
                <a:schemeClr val="tx1">
                  <a:lumMod val="50000"/>
                  <a:lumOff val="50000"/>
                </a:schemeClr>
              </a:solidFill>
              <a:prstDash val="dash"/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그룹 29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오픈소스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SW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의 파급효과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7707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개발학습곡선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Python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개발학습곡선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: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자신감과 숙련도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개발 배우기가 정말 어려운 </a:t>
            </a:r>
            <a:r>
              <a:rPr lang="ko-KR" altLang="en-US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이유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?</a:t>
            </a:r>
            <a:endParaRPr lang="ko-KR" altLang="en-US" sz="16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40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8" y="1627702"/>
            <a:ext cx="8156183" cy="49388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29655" y="6212701"/>
            <a:ext cx="3228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/>
              <a:t>출처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https</a:t>
            </a:r>
            <a:r>
              <a:rPr lang="ko-KR" altLang="en-US" sz="1200" dirty="0"/>
              <a:t>://brunch.co.kr/@jypthemiracle/14</a:t>
            </a:r>
          </a:p>
        </p:txBody>
      </p:sp>
    </p:spTree>
    <p:extLst>
      <p:ext uri="{BB962C8B-B14F-4D97-AF65-F5344CB8AC3E}">
        <p14:creationId xmlns:p14="http://schemas.microsoft.com/office/powerpoint/2010/main" val="299144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코딩 스타일 가이드라인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Python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Python Enhancement Proposal 8 (PEP 8): Code Lay-out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41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868071"/>
              </p:ext>
            </p:extLst>
          </p:nvPr>
        </p:nvGraphicFramePr>
        <p:xfrm>
          <a:off x="452438" y="1390967"/>
          <a:ext cx="9005887" cy="5088070"/>
        </p:xfrm>
        <a:graphic>
          <a:graphicData uri="http://schemas.openxmlformats.org/drawingml/2006/table">
            <a:tbl>
              <a:tblPr/>
              <a:tblGrid>
                <a:gridCol w="58045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13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037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코딩 스타일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예제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86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들여쓰기를 할 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대신 공백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(Space)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을 사용한다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특히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Python 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과 공백을 혼용해서 사용하는 것을 허용하지 않는다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4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문법적으로 들여쓰기를 할 때는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개의 공백을 사용한다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7804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각 라인은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79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자 이하로 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라인이 길어서 다음 라인으로 넘어갈 때는 원래 들여쓰기 자리에서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 공백을 더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들여 쓴다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라인 연결 문자(\, 백슬래시)를 사용하여 다중 라인으로 확장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94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함수나 클래스는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개의 공백 라인을 추가하여 구분한다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메서드는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한 개의 공백 라인으로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구분한다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주석은 별도의 라인으로 구분한다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6210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소스 파일은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UTF-8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인코딩을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사용합니다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  <a:p>
                      <a:pPr algn="l" fontAlgn="ctr"/>
                      <a:r>
                        <a:rPr lang="ko-KR" altLang="ko-KR" sz="1100" dirty="0" smtClean="0"/>
                        <a:t>전 세계 사용자를 대상으로 하는 오픈 소스 프로젝트</a:t>
                      </a:r>
                      <a:r>
                        <a:rPr lang="ko-KR" altLang="en-US" sz="1100" dirty="0" smtClean="0"/>
                        <a:t>는 대부분 이 정책을 따릅니다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1838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주석이나 긴 문자열은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독스트링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docstring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긴 줄 문자열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(multiline string)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을 사용합니다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def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polyline(t, n, length, angle):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"""n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개의 선분을 길이 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length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만큼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,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선분 사이의 각도는 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angle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만큼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,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t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는 거북이 객체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.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"""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for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in range(n):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   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t.fd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(length)</a:t>
                      </a: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6524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코딩 스타일 가이드라인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Python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Python Enhancement Proposal 8 (PEP 8): Code Lay-out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42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5067855"/>
              </p:ext>
            </p:extLst>
          </p:nvPr>
        </p:nvGraphicFramePr>
        <p:xfrm>
          <a:off x="450056" y="1513213"/>
          <a:ext cx="9005887" cy="4599086"/>
        </p:xfrm>
        <a:graphic>
          <a:graphicData uri="http://schemas.openxmlformats.org/drawingml/2006/table">
            <a:tbl>
              <a:tblPr/>
              <a:tblGrid>
                <a:gridCol w="58045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13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037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코딩 스타일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예제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58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import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여러 모듈을 콤마로 연결하지 말고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한 라인에 하나의 모듈을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import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pt-BR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pt-BR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os, sys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pt-BR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pt-BR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pt-BR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os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pt-BR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sys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696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컬렉션 인덱스나 함수 호출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함수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파라미터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등에서 불필요한 공백을 넣지 않는다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spam( ham[ 1 ], { eggs: 2 } )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bar = (0, )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spam (1)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spam(ham[1], {eggs: 2})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bar = (0,)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spam(1)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46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변수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할당시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할당자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앞뒤로 하나의 공백만 넣는다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nn-NO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 i=i+1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nn-NO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nn-NO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 i = i + 1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8475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코딩 스타일 가이드라인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Python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Python Enhancement Proposal 8 (PEP 8): Naming Conventions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43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582478"/>
              </p:ext>
            </p:extLst>
          </p:nvPr>
        </p:nvGraphicFramePr>
        <p:xfrm>
          <a:off x="452438" y="1390967"/>
          <a:ext cx="9005887" cy="5162495"/>
        </p:xfrm>
        <a:graphic>
          <a:graphicData uri="http://schemas.openxmlformats.org/drawingml/2006/table">
            <a:tbl>
              <a:tblPr/>
              <a:tblGrid>
                <a:gridCol w="58045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13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코딩 스타일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예제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함수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변수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Attribute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소문자로 단어 간은 밑줄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(_)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을 사용하여 연결한다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total_numbers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클래스는 단어 첫 문자마다 대문자를 써서 연결하는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CapWords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포맷으로 명명한다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CoreClass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모듈명은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짧게 소문자로 사용하며 밑줄을 쓸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패키지명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역시 짧게 소문자를 사용하지만 밑줄은 사용하지 않는다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serial_reader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모듈 상수는 모두 대문자를 사용하고 단어마다 밑줄로 연결하는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ALL_CAPS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포맷으로 명명한다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MAX_COUNT = 100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public attribute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밑줄로 시작하지 말아야 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클래스의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protected instance attribute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하나의 밑줄로 시작한다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_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initialized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클래스의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private instance attribute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개의 밑줄로 시작한다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__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private_var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인스턴스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메서드는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객체 자신을 가리키기 위해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self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를 사용한다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def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copy(self, other):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메서드는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 자신을 가리키기 위해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cls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를 사용한다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def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clone(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other):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6843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코딩 스타일 가이드라인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Python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Python Enhancement Proposal 8 (PEP 8):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Expressions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44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3844795"/>
              </p:ext>
            </p:extLst>
          </p:nvPr>
        </p:nvGraphicFramePr>
        <p:xfrm>
          <a:off x="452438" y="1390967"/>
          <a:ext cx="9005887" cy="5031040"/>
        </p:xfrm>
        <a:graphic>
          <a:graphicData uri="http://schemas.openxmlformats.org/drawingml/2006/table">
            <a:tbl>
              <a:tblPr/>
              <a:tblGrid>
                <a:gridCol w="58045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13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코딩 스타일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예제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8659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if, for, while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블럭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문장을 한 라인으로 작성하지 말 것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여러 라인에 걸쳐 사용하는 것이 더 명료함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if a &lt; 0: a = 0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if a &lt; 0: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    a = 0</a:t>
                      </a: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7576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아니다를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표현할 때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 is not b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를 사용한다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not a is b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를 사용하지 말 것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 if not a is b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 if a is not b</a:t>
                      </a: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76523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값이 비어있는지 아닌지를 검사하기 위해 길이를 체크하는 방식을 사용하지 말 것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대신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 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mylist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와 같이 표현함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 if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len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(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mylist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) == 0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 if not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mylist</a:t>
                      </a: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 if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len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(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mylist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) &gt; 0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 if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mylist</a:t>
                      </a: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4095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코딩 스타일 가이드라인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Python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Python Enhancement Proposal 8 (PEP 8): Expressions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45</a:t>
            </a:fld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1646066"/>
              </p:ext>
            </p:extLst>
          </p:nvPr>
        </p:nvGraphicFramePr>
        <p:xfrm>
          <a:off x="452438" y="1390967"/>
          <a:ext cx="9005887" cy="4628426"/>
        </p:xfrm>
        <a:graphic>
          <a:graphicData uri="http://schemas.openxmlformats.org/drawingml/2006/table">
            <a:tbl>
              <a:tblPr/>
              <a:tblGrid>
                <a:gridCol w="580450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20138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코딩 스타일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예제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47310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import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문은 항상 파일의 상단에 위치하며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표준 라이브러리 모듈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3rd Party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모듈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그리고 자신의 모듈 순으로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import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한다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os</a:t>
                      </a: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numpy</a:t>
                      </a: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mypkg</a:t>
                      </a: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8312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모듈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import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시 절대 경로를 사용할 것을 권장한다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예를 들어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sibling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모듈이 현재 모듈과 같은 폴더에 있더라도 패키지 명부터 절대 경로를 사용한다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</a:p>
                    <a:p>
                      <a:pPr algn="l" fontAlgn="ctr"/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단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복잡한 패키지 경로를 갖는 경우 상대경로를 사용한다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sibling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mypkg.sibling</a:t>
                      </a: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from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mypkg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import sibling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from . import sibling # 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상대경로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from .sibling import example</a:t>
                      </a: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996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03. Python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실습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Python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예약어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ko-KR" altLang="en-US" sz="1600" b="1" dirty="0" err="1">
                <a:solidFill>
                  <a:srgbClr val="0070C0"/>
                </a:solidFill>
              </a:rPr>
              <a:t>예약어는</a:t>
            </a:r>
            <a:r>
              <a:rPr lang="ko-KR" altLang="en-US" sz="1600" b="1" dirty="0">
                <a:solidFill>
                  <a:srgbClr val="0070C0"/>
                </a:solidFill>
              </a:rPr>
              <a:t> 변수나 클래스</a:t>
            </a:r>
            <a:r>
              <a:rPr lang="en-US" altLang="ko-KR" sz="1600" b="1" dirty="0">
                <a:solidFill>
                  <a:srgbClr val="0070C0"/>
                </a:solidFill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</a:rPr>
              <a:t>함수 이름으로 사용하지 </a:t>
            </a:r>
            <a:r>
              <a:rPr lang="ko-KR" altLang="en-US" sz="1600" b="1" dirty="0" smtClean="0">
                <a:solidFill>
                  <a:srgbClr val="0070C0"/>
                </a:solidFill>
              </a:rPr>
              <a:t>않는다</a:t>
            </a:r>
            <a:r>
              <a:rPr lang="en-US" altLang="ko-KR" sz="1600" b="1" dirty="0" smtClean="0">
                <a:solidFill>
                  <a:srgbClr val="0070C0"/>
                </a:solidFill>
              </a:rPr>
              <a:t>!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2438" y="1719163"/>
            <a:ext cx="9039126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C</a:t>
            </a:r>
            <a:r>
              <a:rPr lang="ko-KR" altLang="en-US" sz="1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:\Users\mappl&gt;</a:t>
            </a:r>
            <a:r>
              <a:rPr lang="ko-KR" altLang="en-US" sz="15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python</a:t>
            </a:r>
          </a:p>
          <a:p>
            <a:r>
              <a:rPr lang="ko-KR" altLang="en-US" sz="1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Python 3.9.9 (tags/v3.9.9:ccb0e6a, Nov 15 2021, 18:08:50) [MSC v.1929 64 bit (AMD64)] on win32</a:t>
            </a:r>
          </a:p>
          <a:p>
            <a:r>
              <a:rPr lang="ko-KR" altLang="en-US" sz="1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Type "help", "copyright", "credits" or "license" for more information.</a:t>
            </a:r>
          </a:p>
          <a:p>
            <a:r>
              <a:rPr lang="ko-KR" altLang="en-US" sz="1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&gt;&gt;&gt; </a:t>
            </a:r>
            <a:r>
              <a:rPr lang="ko-KR" altLang="en-US" sz="15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help('keywords')</a:t>
            </a:r>
          </a:p>
          <a:p>
            <a:endParaRPr lang="ko-KR" altLang="en-US" sz="1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Here is a list of the Python keywords.  Enter any keyword to get more help.</a:t>
            </a:r>
          </a:p>
          <a:p>
            <a:endParaRPr lang="ko-KR" altLang="en-US" sz="1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500" b="1" dirty="0">
                <a:solidFill>
                  <a:srgbClr val="4C6D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False               break               for                 not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None                class               from                or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True                continue            global              pass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__peg_parser__      def                 if                  raise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and                 del                 import              return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as                  elif                in                  try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assert              else                is                  while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async               except              lambda              with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await               finally             nonlocal            yield</a:t>
            </a:r>
          </a:p>
          <a:p>
            <a:endParaRPr lang="ko-KR" altLang="en-US" sz="1500" dirty="0">
              <a:latin typeface="나눔고딕코딩" panose="020D0009000000000000" pitchFamily="49" charset="-127"/>
              <a:ea typeface="나눔고딕코딩" panose="020D0009000000000000" pitchFamily="49" charset="-127"/>
            </a:endParaRPr>
          </a:p>
          <a:p>
            <a:r>
              <a:rPr lang="ko-KR" altLang="en-US" sz="1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&gt;&gt;&gt; import keyword</a:t>
            </a:r>
          </a:p>
          <a:p>
            <a:r>
              <a:rPr lang="ko-KR" altLang="en-US" sz="1500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&gt;&gt;&gt; keyword.kwlist</a:t>
            </a:r>
          </a:p>
        </p:txBody>
      </p:sp>
    </p:spTree>
    <p:extLst>
      <p:ext uri="{BB962C8B-B14F-4D97-AF65-F5344CB8AC3E}">
        <p14:creationId xmlns:p14="http://schemas.microsoft.com/office/powerpoint/2010/main" val="2687856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03. Python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실습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Python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Python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기본 실습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marR="4128" indent="-285750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buFontTx/>
              <a:buChar char="-"/>
              <a:tabLst>
                <a:tab pos="905470" algn="l"/>
              </a:tabLst>
            </a:pP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https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://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github.com/mapplus/geoedu-pyqgis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 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sym typeface="Wingdings" panose="05000000000000000000" pitchFamily="2" charset="2"/>
              </a:rPr>
              <a:t> Python</a:t>
            </a:r>
            <a:endParaRPr lang="en-US" altLang="ko-KR" sz="1600" b="1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52438" y="1838144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자료형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285394" y="2375331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제어흐름도구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951308" y="3449705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자료구조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3784265" y="3986892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모듈과 패키지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4617222" y="4524079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파일 입출력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5450178" y="5061266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오류와 예외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6283134" y="5598453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7116090" y="6135636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표준 라이브러리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118351" y="2912518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함수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3" idx="2"/>
            <a:endCxn id="13" idx="0"/>
          </p:cNvCxnSpPr>
          <p:nvPr/>
        </p:nvCxnSpPr>
        <p:spPr>
          <a:xfrm rot="16200000" flipH="1">
            <a:off x="1941620" y="1860439"/>
            <a:ext cx="196827" cy="8329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3" idx="2"/>
            <a:endCxn id="20" idx="0"/>
          </p:cNvCxnSpPr>
          <p:nvPr/>
        </p:nvCxnSpPr>
        <p:spPr>
          <a:xfrm rot="16200000" flipH="1">
            <a:off x="2774576" y="2397625"/>
            <a:ext cx="196827" cy="8329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0" idx="2"/>
            <a:endCxn id="14" idx="0"/>
          </p:cNvCxnSpPr>
          <p:nvPr/>
        </p:nvCxnSpPr>
        <p:spPr>
          <a:xfrm rot="16200000" flipH="1">
            <a:off x="3607533" y="2934812"/>
            <a:ext cx="196827" cy="8329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4" idx="2"/>
            <a:endCxn id="15" idx="0"/>
          </p:cNvCxnSpPr>
          <p:nvPr/>
        </p:nvCxnSpPr>
        <p:spPr>
          <a:xfrm rot="16200000" flipH="1">
            <a:off x="4440490" y="3471999"/>
            <a:ext cx="196827" cy="8329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5" idx="2"/>
            <a:endCxn id="16" idx="0"/>
          </p:cNvCxnSpPr>
          <p:nvPr/>
        </p:nvCxnSpPr>
        <p:spPr>
          <a:xfrm rot="16200000" flipH="1">
            <a:off x="5273447" y="4009186"/>
            <a:ext cx="196827" cy="8329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18430" y="5985382"/>
            <a:ext cx="30432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https://docs.python.org/ko/3/</a:t>
            </a:r>
          </a:p>
        </p:txBody>
      </p:sp>
      <p:cxnSp>
        <p:nvCxnSpPr>
          <p:cNvPr id="35" name="꺾인 연결선 34"/>
          <p:cNvCxnSpPr>
            <a:stCxn id="16" idx="2"/>
            <a:endCxn id="17" idx="0"/>
          </p:cNvCxnSpPr>
          <p:nvPr/>
        </p:nvCxnSpPr>
        <p:spPr>
          <a:xfrm rot="16200000" flipH="1">
            <a:off x="6106404" y="4546374"/>
            <a:ext cx="196827" cy="832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7" idx="2"/>
            <a:endCxn id="18" idx="0"/>
          </p:cNvCxnSpPr>
          <p:nvPr/>
        </p:nvCxnSpPr>
        <p:spPr>
          <a:xfrm rot="16200000" flipH="1">
            <a:off x="6939360" y="5083561"/>
            <a:ext cx="196827" cy="832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8" idx="2"/>
            <a:endCxn id="19" idx="0"/>
          </p:cNvCxnSpPr>
          <p:nvPr/>
        </p:nvCxnSpPr>
        <p:spPr>
          <a:xfrm rot="16200000" flipH="1">
            <a:off x="7772318" y="5620746"/>
            <a:ext cx="196823" cy="832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332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그림 805">
            <a:extLst>
              <a:ext uri="{FF2B5EF4-FFF2-40B4-BE49-F238E27FC236}">
                <a16:creationId xmlns:a16="http://schemas.microsoft.com/office/drawing/2014/main" xmlns="" id="{8A3AE592-5C33-444B-8AF0-620E4D7B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xmlns="" id="{F08D8ED8-FD69-4DFB-8086-1A393B8798F0}"/>
              </a:ext>
            </a:extLst>
          </p:cNvPr>
          <p:cNvSpPr txBox="1"/>
          <p:nvPr/>
        </p:nvSpPr>
        <p:spPr>
          <a:xfrm>
            <a:off x="493044" y="1920783"/>
            <a:ext cx="3818292" cy="299583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3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3" name="직사각형 802">
            <a:extLst>
              <a:ext uri="{FF2B5EF4-FFF2-40B4-BE49-F238E27FC236}">
                <a16:creationId xmlns:a16="http://schemas.microsoft.com/office/drawing/2014/main" xmlns="" id="{034A537F-D8C6-4D18-97F2-E484C441B50B}"/>
              </a:ext>
            </a:extLst>
          </p:cNvPr>
          <p:cNvSpPr/>
          <p:nvPr/>
        </p:nvSpPr>
        <p:spPr>
          <a:xfrm>
            <a:off x="4229100" y="3079331"/>
            <a:ext cx="4542834" cy="373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1) </a:t>
            </a: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PyQGIS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실습</a:t>
            </a:r>
            <a:endParaRPr lang="ko-KR" altLang="en-US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xmlns="" id="{95FD39C6-7360-4610-96CC-95B464E0826E}"/>
              </a:ext>
            </a:extLst>
          </p:cNvPr>
          <p:cNvSpPr txBox="1"/>
          <p:nvPr/>
        </p:nvSpPr>
        <p:spPr>
          <a:xfrm>
            <a:off x="3876261" y="2604202"/>
            <a:ext cx="590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5. PyQGIS</a:t>
            </a:r>
            <a:r>
              <a:rPr lang="en-US" altLang="ko-KR" sz="2800" b="1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시작하기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8451351" y="414859"/>
            <a:ext cx="1004989" cy="1171372"/>
            <a:chOff x="8451351" y="414859"/>
            <a:chExt cx="1004989" cy="1171372"/>
          </a:xfrm>
        </p:grpSpPr>
        <p:grpSp>
          <p:nvGrpSpPr>
            <p:cNvPr id="789" name="그룹 788">
              <a:extLst>
                <a:ext uri="{FF2B5EF4-FFF2-40B4-BE49-F238E27FC236}">
                  <a16:creationId xmlns:a16="http://schemas.microsoft.com/office/drawing/2014/main" xmlns="" id="{3AADA746-FD6E-456D-82F9-B26BB830DBFF}"/>
                </a:ext>
              </a:extLst>
            </p:cNvPr>
            <p:cNvGrpSpPr/>
            <p:nvPr/>
          </p:nvGrpSpPr>
          <p:grpSpPr>
            <a:xfrm>
              <a:off x="8451351" y="414859"/>
              <a:ext cx="1004989" cy="1171372"/>
              <a:chOff x="1257507" y="3369277"/>
              <a:chExt cx="1142676" cy="1325504"/>
            </a:xfrm>
          </p:grpSpPr>
          <p:sp>
            <p:nvSpPr>
              <p:cNvPr id="790" name="육각형 789">
                <a:extLst>
                  <a:ext uri="{FF2B5EF4-FFF2-40B4-BE49-F238E27FC236}">
                    <a16:creationId xmlns:a16="http://schemas.microsoft.com/office/drawing/2014/main" xmlns="" id="{BC625597-8742-4CDF-B2B7-47B2F76B51F8}"/>
                  </a:ext>
                </a:extLst>
              </p:cNvPr>
              <p:cNvSpPr/>
              <p:nvPr/>
            </p:nvSpPr>
            <p:spPr>
              <a:xfrm rot="5400000">
                <a:off x="1166093" y="3460691"/>
                <a:ext cx="1325504" cy="1142676"/>
              </a:xfrm>
              <a:prstGeom prst="hexagon">
                <a:avLst/>
              </a:prstGeom>
              <a:solidFill>
                <a:srgbClr val="4C6DA5">
                  <a:alpha val="9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grpSp>
            <p:nvGrpSpPr>
              <p:cNvPr id="791" name="그룹 790">
                <a:extLst>
                  <a:ext uri="{FF2B5EF4-FFF2-40B4-BE49-F238E27FC236}">
                    <a16:creationId xmlns:a16="http://schemas.microsoft.com/office/drawing/2014/main" xmlns="" id="{7C1B0CDA-E51D-494F-B6D2-1A6970A73058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792" name="그룹 791">
                  <a:extLst>
                    <a:ext uri="{FF2B5EF4-FFF2-40B4-BE49-F238E27FC236}">
                      <a16:creationId xmlns:a16="http://schemas.microsoft.com/office/drawing/2014/main" xmlns="" id="{EE76F0CB-858C-4959-8287-6B0FD42CA201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798" name="직사각형 797">
                    <a:extLst>
                      <a:ext uri="{FF2B5EF4-FFF2-40B4-BE49-F238E27FC236}">
                        <a16:creationId xmlns:a16="http://schemas.microsoft.com/office/drawing/2014/main" xmlns="" id="{E6B5473A-EC4E-4D42-A7D9-A22021C492C5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:a16="http://schemas.microsoft.com/office/drawing/2014/main" xmlns="" id="{E3057C03-5923-4E79-A260-C40C91DCBF26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:a16="http://schemas.microsoft.com/office/drawing/2014/main" xmlns="" id="{103813E8-9FAB-4FE7-9F65-1605A53072B3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:a16="http://schemas.microsoft.com/office/drawing/2014/main" xmlns="" id="{8AA42FF8-D826-4FD8-9DA1-B5EAC78A5E7B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xmlns="" id="{952B602C-BEC1-491E-8638-CF3820160CB5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794" name="직사각형 793">
                    <a:extLst>
                      <a:ext uri="{FF2B5EF4-FFF2-40B4-BE49-F238E27FC236}">
                        <a16:creationId xmlns:a16="http://schemas.microsoft.com/office/drawing/2014/main" xmlns="" id="{4C405A84-C579-4694-B97D-CCBCA63D89F9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:a16="http://schemas.microsoft.com/office/drawing/2014/main" xmlns="" id="{1D814A8E-DA7B-4950-9111-9EB3C9F9B6DF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:a16="http://schemas.microsoft.com/office/drawing/2014/main" xmlns="" id="{167DFA5E-8259-43A8-8F09-8EB8A75F672C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:a16="http://schemas.microsoft.com/office/drawing/2014/main" xmlns="" id="{58FD79C0-E0BF-4C2C-97BB-858F1334B090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</p:grpSp>
        <p:grpSp>
          <p:nvGrpSpPr>
            <p:cNvPr id="5" name="그룹 4"/>
            <p:cNvGrpSpPr/>
            <p:nvPr/>
          </p:nvGrpSpPr>
          <p:grpSpPr>
            <a:xfrm>
              <a:off x="8521845" y="568545"/>
              <a:ext cx="864000" cy="864000"/>
              <a:chOff x="-1341516" y="2036792"/>
              <a:chExt cx="864000" cy="864000"/>
            </a:xfrm>
          </p:grpSpPr>
          <p:sp>
            <p:nvSpPr>
              <p:cNvPr id="3" name="타원 2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07287" y="4551109"/>
            <a:ext cx="1004989" cy="1165787"/>
            <a:chOff x="1107287" y="4551109"/>
            <a:chExt cx="1004989" cy="1165787"/>
          </a:xfrm>
        </p:grpSpPr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xmlns="" id="{4220BD71-5427-4357-A7FA-FFC936F66C7F}"/>
                </a:ext>
              </a:extLst>
            </p:cNvPr>
            <p:cNvGrpSpPr/>
            <p:nvPr/>
          </p:nvGrpSpPr>
          <p:grpSpPr>
            <a:xfrm>
              <a:off x="1107287" y="4551109"/>
              <a:ext cx="1004989" cy="1165787"/>
              <a:chOff x="2362127" y="1286339"/>
              <a:chExt cx="1142676" cy="1325504"/>
            </a:xfrm>
          </p:grpSpPr>
          <p:sp>
            <p:nvSpPr>
              <p:cNvPr id="786" name="육각형 785">
                <a:extLst>
                  <a:ext uri="{FF2B5EF4-FFF2-40B4-BE49-F238E27FC236}">
                    <a16:creationId xmlns:a16="http://schemas.microsoft.com/office/drawing/2014/main" xmlns="" id="{EBFA30E5-6AB9-439E-816A-BEF24F6E67C6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sp>
            <p:nvSpPr>
              <p:cNvPr id="787" name="타원 786">
                <a:extLst>
                  <a:ext uri="{FF2B5EF4-FFF2-40B4-BE49-F238E27FC236}">
                    <a16:creationId xmlns:a16="http://schemas.microsoft.com/office/drawing/2014/main" xmlns="" id="{B6869834-1F40-4403-91BD-CA7C7B427190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788" name="타원 227">
                <a:extLst>
                  <a:ext uri="{FF2B5EF4-FFF2-40B4-BE49-F238E27FC236}">
                    <a16:creationId xmlns:a16="http://schemas.microsoft.com/office/drawing/2014/main" xmlns="" id="{2DC576D4-E43B-4004-BD55-E9B71969F40D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77781" y="4702002"/>
              <a:ext cx="864000" cy="864000"/>
              <a:chOff x="-1806583" y="734003"/>
              <a:chExt cx="864000" cy="864000"/>
            </a:xfrm>
          </p:grpSpPr>
          <p:sp>
            <p:nvSpPr>
              <p:cNvPr id="30" name="타원 29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/>
          <p:cNvGrpSpPr/>
          <p:nvPr/>
        </p:nvGrpSpPr>
        <p:grpSpPr>
          <a:xfrm>
            <a:off x="1526983" y="6503538"/>
            <a:ext cx="3102790" cy="270482"/>
            <a:chOff x="4736626" y="6524322"/>
            <a:chExt cx="3102790" cy="270482"/>
          </a:xfrm>
        </p:grpSpPr>
        <p:sp>
          <p:nvSpPr>
            <p:cNvPr id="37" name="직사각형 36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3614635" y="5635401"/>
            <a:ext cx="1338365" cy="48344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45" y="5633353"/>
            <a:ext cx="1672938" cy="4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92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실습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PyQGIS API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다루기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marR="4128" indent="-285750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buFontTx/>
              <a:buChar char="-"/>
              <a:tabLst>
                <a:tab pos="905470" algn="l"/>
              </a:tabLst>
            </a:pP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https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://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github.com/mapplus/geoedu-pyqgis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 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sym typeface="Wingdings" panose="05000000000000000000" pitchFamily="2" charset="2"/>
              </a:rPr>
              <a:t> PyQGIS</a:t>
            </a:r>
            <a:endParaRPr lang="en-US" altLang="ko-KR" sz="1600" b="1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99477" y="1808161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모듈 불러오기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331412" y="2246874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QGIS </a:t>
            </a:r>
            <a:r>
              <a:rPr lang="ko-KR" altLang="en-US" dirty="0" smtClean="0"/>
              <a:t>버전 확인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395282" y="3124300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QGIS </a:t>
            </a:r>
            <a:r>
              <a:rPr lang="ko-KR" altLang="en-US" dirty="0"/>
              <a:t>벡터 파일 인코딩 정보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927217" y="3563013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벡터 레이어 불러오기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459152" y="4001726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래스터 레이어 불러오기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91087" y="4440439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벡터 레이어 다루기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523022" y="4879152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Geometry </a:t>
            </a:r>
            <a:r>
              <a:rPr lang="ko-KR" altLang="en-US" dirty="0" smtClean="0"/>
              <a:t>및 좌표체계 다루기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054957" y="5317865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메모리 레이어 다루기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863347" y="2685587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파일 정보 확인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3" idx="2"/>
            <a:endCxn id="13" idx="0"/>
          </p:cNvCxnSpPr>
          <p:nvPr/>
        </p:nvCxnSpPr>
        <p:spPr>
          <a:xfrm rot="16200000" flipH="1">
            <a:off x="2663040" y="1908752"/>
            <a:ext cx="144307" cy="5319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3" idx="2"/>
            <a:endCxn id="20" idx="0"/>
          </p:cNvCxnSpPr>
          <p:nvPr/>
        </p:nvCxnSpPr>
        <p:spPr>
          <a:xfrm rot="16200000" flipH="1">
            <a:off x="3194975" y="2347465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0" idx="2"/>
            <a:endCxn id="14" idx="0"/>
          </p:cNvCxnSpPr>
          <p:nvPr/>
        </p:nvCxnSpPr>
        <p:spPr>
          <a:xfrm rot="16200000" flipH="1">
            <a:off x="3726910" y="2786178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4" idx="2"/>
            <a:endCxn id="15" idx="0"/>
          </p:cNvCxnSpPr>
          <p:nvPr/>
        </p:nvCxnSpPr>
        <p:spPr>
          <a:xfrm rot="16200000" flipH="1">
            <a:off x="4258845" y="3224891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5" idx="2"/>
            <a:endCxn id="16" idx="0"/>
          </p:cNvCxnSpPr>
          <p:nvPr/>
        </p:nvCxnSpPr>
        <p:spPr>
          <a:xfrm rot="16200000" flipH="1">
            <a:off x="4790780" y="3663604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6" idx="2"/>
            <a:endCxn id="17" idx="0"/>
          </p:cNvCxnSpPr>
          <p:nvPr/>
        </p:nvCxnSpPr>
        <p:spPr>
          <a:xfrm rot="16200000" flipH="1">
            <a:off x="5322715" y="4102317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7" idx="2"/>
            <a:endCxn id="18" idx="0"/>
          </p:cNvCxnSpPr>
          <p:nvPr/>
        </p:nvCxnSpPr>
        <p:spPr>
          <a:xfrm rot="16200000" flipH="1">
            <a:off x="5854650" y="4541030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8" idx="2"/>
            <a:endCxn id="19" idx="0"/>
          </p:cNvCxnSpPr>
          <p:nvPr/>
        </p:nvCxnSpPr>
        <p:spPr>
          <a:xfrm rot="16200000" flipH="1">
            <a:off x="6386585" y="4979743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586892" y="5756578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벡터 레이어 계산하기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6118827" y="6195294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공간 인덱스 다루기</a:t>
            </a:r>
            <a:endParaRPr lang="ko-KR" altLang="en-US" dirty="0"/>
          </a:p>
        </p:txBody>
      </p:sp>
      <p:cxnSp>
        <p:nvCxnSpPr>
          <p:cNvPr id="58" name="꺾인 연결선 57"/>
          <p:cNvCxnSpPr>
            <a:endCxn id="56" idx="0"/>
          </p:cNvCxnSpPr>
          <p:nvPr/>
        </p:nvCxnSpPr>
        <p:spPr>
          <a:xfrm>
            <a:off x="7024539" y="5732228"/>
            <a:ext cx="232102" cy="243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6" idx="2"/>
            <a:endCxn id="57" idx="0"/>
          </p:cNvCxnSpPr>
          <p:nvPr/>
        </p:nvCxnSpPr>
        <p:spPr>
          <a:xfrm rot="16200000" flipH="1">
            <a:off x="7450453" y="5857171"/>
            <a:ext cx="144310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54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프로젝트 기술 동향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오픈소스 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GIS SW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와 상용 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SW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5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571707" y="1361661"/>
            <a:ext cx="8517627" cy="5027442"/>
            <a:chOff x="409559" y="1231625"/>
            <a:chExt cx="8480243" cy="5413122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xmlns="" id="{7A6A3F8E-4F98-4C98-BE37-BAA4E6F96BCB}"/>
                </a:ext>
              </a:extLst>
            </p:cNvPr>
            <p:cNvSpPr/>
            <p:nvPr/>
          </p:nvSpPr>
          <p:spPr>
            <a:xfrm>
              <a:off x="2738103" y="5292444"/>
              <a:ext cx="3308502" cy="652237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xmlns="" id="{1B2553ED-8255-4A26-9893-96F604243872}"/>
                </a:ext>
              </a:extLst>
            </p:cNvPr>
            <p:cNvSpPr/>
            <p:nvPr/>
          </p:nvSpPr>
          <p:spPr>
            <a:xfrm>
              <a:off x="1131449" y="5300055"/>
              <a:ext cx="1445808" cy="645830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공간 </a:t>
              </a: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DBMS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xmlns="" id="{34F75631-2C8A-478F-B474-CFA999FC618D}"/>
                </a:ext>
              </a:extLst>
            </p:cNvPr>
            <p:cNvSpPr/>
            <p:nvPr/>
          </p:nvSpPr>
          <p:spPr>
            <a:xfrm>
              <a:off x="2728213" y="4300139"/>
              <a:ext cx="3328271" cy="767167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652EE96D-F03A-4709-B864-93CA47A1A445}"/>
                </a:ext>
              </a:extLst>
            </p:cNvPr>
            <p:cNvSpPr/>
            <p:nvPr/>
          </p:nvSpPr>
          <p:spPr>
            <a:xfrm>
              <a:off x="1131448" y="4320301"/>
              <a:ext cx="1445808" cy="775205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914400" latinLnBrk="0"/>
              <a:r>
                <a:rPr lang="en-US" altLang="ko-KR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GIS</a:t>
              </a:r>
              <a:r>
                <a:rPr lang="ko-KR" altLang="en-US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 서버</a:t>
              </a:r>
              <a:endParaRPr lang="en-US" altLang="ko-KR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  <a:p>
              <a:pPr algn="ctr" defTabSz="914400" latinLnBrk="0"/>
              <a:r>
                <a:rPr lang="en-US" altLang="ko-KR" sz="1400" b="1" kern="0" dirty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(OWS)</a:t>
              </a:r>
              <a:endParaRPr lang="ko-KR" altLang="en-US" sz="1400" b="1" kern="0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3313299C-1BC4-4030-A47E-3BD1F5C81347}"/>
                </a:ext>
              </a:extLst>
            </p:cNvPr>
            <p:cNvSpPr/>
            <p:nvPr/>
          </p:nvSpPr>
          <p:spPr>
            <a:xfrm>
              <a:off x="2718334" y="2462472"/>
              <a:ext cx="3328271" cy="75445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xmlns="" id="{BCACD45A-EDB7-4F90-B8B0-06BBC760DB84}"/>
                </a:ext>
              </a:extLst>
            </p:cNvPr>
            <p:cNvSpPr/>
            <p:nvPr/>
          </p:nvSpPr>
          <p:spPr>
            <a:xfrm>
              <a:off x="1131449" y="2473242"/>
              <a:ext cx="1445808" cy="743683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데스크탑</a:t>
              </a:r>
              <a:endPara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앱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66F4B559-87D7-4326-A766-1D27AC5072AC}"/>
                </a:ext>
              </a:extLst>
            </p:cNvPr>
            <p:cNvSpPr/>
            <p:nvPr/>
          </p:nvSpPr>
          <p:spPr>
            <a:xfrm>
              <a:off x="2718333" y="1698037"/>
              <a:ext cx="3328270" cy="775205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BE73A6F7-9B35-421C-ACF1-6A0269DA2603}"/>
                </a:ext>
              </a:extLst>
            </p:cNvPr>
            <p:cNvSpPr/>
            <p:nvPr/>
          </p:nvSpPr>
          <p:spPr>
            <a:xfrm>
              <a:off x="1131448" y="1698037"/>
              <a:ext cx="1445808" cy="775205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웹 개발</a:t>
              </a:r>
              <a:endPara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라이브러리</a:t>
              </a: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xmlns="" id="{B5819837-36BB-4E5C-B6BD-E302554C4D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09145" y="4373516"/>
              <a:ext cx="1417044" cy="334422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xmlns="" id="{A754FEBF-C06C-4451-9073-4E6C50637E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7677" y="1757101"/>
              <a:ext cx="1511574" cy="349821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8E789BA9-6516-41F6-A261-ABD5C9E71098}"/>
                </a:ext>
              </a:extLst>
            </p:cNvPr>
            <p:cNvSpPr/>
            <p:nvPr/>
          </p:nvSpPr>
          <p:spPr>
            <a:xfrm>
              <a:off x="6176568" y="1677298"/>
              <a:ext cx="2690937" cy="782948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84432288-28A1-440D-9484-C95F52653CFF}"/>
                </a:ext>
              </a:extLst>
            </p:cNvPr>
            <p:cNvSpPr/>
            <p:nvPr/>
          </p:nvSpPr>
          <p:spPr>
            <a:xfrm>
              <a:off x="6176565" y="2462472"/>
              <a:ext cx="2690940" cy="754452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EA0CDC16-001F-460C-8AC6-49A2E5D1CD26}"/>
                </a:ext>
              </a:extLst>
            </p:cNvPr>
            <p:cNvSpPr/>
            <p:nvPr/>
          </p:nvSpPr>
          <p:spPr>
            <a:xfrm>
              <a:off x="6176566" y="4323575"/>
              <a:ext cx="2699114" cy="775205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xmlns="" id="{4CF6A6FB-1275-4DD6-9C9A-FE8E436CF065}"/>
                </a:ext>
              </a:extLst>
            </p:cNvPr>
            <p:cNvSpPr/>
            <p:nvPr/>
          </p:nvSpPr>
          <p:spPr>
            <a:xfrm>
              <a:off x="6176565" y="5300054"/>
              <a:ext cx="2699125" cy="645829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xmlns="" id="{76B0DC3B-08F6-43A9-A2AB-DCE43DED8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83513" y="2486062"/>
              <a:ext cx="992832" cy="413201"/>
            </a:xfrm>
            <a:prstGeom prst="rect">
              <a:avLst/>
            </a:prstGeom>
          </p:spPr>
        </p:pic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D36B1482-3F62-4D26-B3E0-091B64E594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08389" y="2535584"/>
              <a:ext cx="992832" cy="259739"/>
            </a:xfrm>
            <a:prstGeom prst="rect">
              <a:avLst/>
            </a:prstGeom>
          </p:spPr>
        </p:pic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xmlns="" id="{0ED94987-98C4-4681-AE97-6E9EF26879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9635" y="4373516"/>
              <a:ext cx="1255446" cy="333009"/>
            </a:xfrm>
            <a:prstGeom prst="rect">
              <a:avLst/>
            </a:prstGeom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xmlns="" id="{8DA9A7D6-BEB2-40E7-AD47-C3C108E86B30}"/>
                </a:ext>
              </a:extLst>
            </p:cNvPr>
            <p:cNvSpPr/>
            <p:nvPr/>
          </p:nvSpPr>
          <p:spPr>
            <a:xfrm>
              <a:off x="1131448" y="6071454"/>
              <a:ext cx="1445808" cy="573293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공간 데이터</a:t>
              </a:r>
            </a:p>
          </p:txBody>
        </p:sp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99517CF4-056A-45FF-97D7-302F5455FB50}"/>
                </a:ext>
              </a:extLst>
            </p:cNvPr>
            <p:cNvSpPr/>
            <p:nvPr/>
          </p:nvSpPr>
          <p:spPr>
            <a:xfrm>
              <a:off x="2731627" y="6071454"/>
              <a:ext cx="6148095" cy="573293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xmlns="" id="{48752A4E-0B33-4DC1-A3F2-CC2D05B61494}"/>
                </a:ext>
              </a:extLst>
            </p:cNvPr>
            <p:cNvSpPr txBox="1"/>
            <p:nvPr/>
          </p:nvSpPr>
          <p:spPr>
            <a:xfrm>
              <a:off x="4209073" y="6204212"/>
              <a:ext cx="6168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벡터</a:t>
              </a:r>
            </a:p>
          </p:txBody>
        </p:sp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xmlns="" id="{716790E3-C943-410C-ADA8-1D393A603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63098" y="6154238"/>
              <a:ext cx="649816" cy="407725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xmlns="" id="{65159A8A-5938-46F6-A52C-886360D0A7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2964" y="6161973"/>
              <a:ext cx="1294431" cy="392254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xmlns="" id="{3EAF9C8C-F4F0-439D-B735-E3FFED71CE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38" t="5286" r="8600" b="7127"/>
            <a:stretch/>
          </p:blipFill>
          <p:spPr>
            <a:xfrm>
              <a:off x="3361524" y="6109892"/>
              <a:ext cx="690303" cy="4964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xmlns="" id="{11795C00-5DA7-4733-A399-801DC4962695}"/>
                </a:ext>
              </a:extLst>
            </p:cNvPr>
            <p:cNvSpPr txBox="1"/>
            <p:nvPr/>
          </p:nvSpPr>
          <p:spPr>
            <a:xfrm>
              <a:off x="6527034" y="6204212"/>
              <a:ext cx="8629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래스터</a:t>
              </a:r>
              <a:endPara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41" name="위쪽/아래쪽 화살표 40">
              <a:extLst>
                <a:ext uri="{FF2B5EF4-FFF2-40B4-BE49-F238E27FC236}">
                  <a16:creationId xmlns:a16="http://schemas.microsoft.com/office/drawing/2014/main" xmlns="" id="{0B2AFD83-9D8D-419F-B204-3EFBD915A82B}"/>
                </a:ext>
              </a:extLst>
            </p:cNvPr>
            <p:cNvSpPr/>
            <p:nvPr/>
          </p:nvSpPr>
          <p:spPr>
            <a:xfrm>
              <a:off x="5958085" y="5701090"/>
              <a:ext cx="327987" cy="484523"/>
            </a:xfrm>
            <a:prstGeom prst="upDownArrow">
              <a:avLst/>
            </a:prstGeom>
            <a:solidFill>
              <a:srgbClr val="FFFF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76200" algn="c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xmlns="" id="{BE91081F-DF8A-4D3D-9F81-4D0F1D823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776984" y="1779449"/>
              <a:ext cx="1135114" cy="300806"/>
            </a:xfrm>
            <a:prstGeom prst="rect">
              <a:avLst/>
            </a:prstGeom>
          </p:spPr>
        </p:pic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xmlns="" id="{8603EC28-940C-4380-B0F4-5E01CD9DA3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8476" y="2169948"/>
              <a:ext cx="1135114" cy="243483"/>
            </a:xfrm>
            <a:prstGeom prst="rect">
              <a:avLst/>
            </a:prstGeom>
          </p:spPr>
        </p:pic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xmlns="" id="{E2042674-7979-4606-A4BD-3C2782B2CA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299" y="2689171"/>
              <a:ext cx="1035237" cy="349991"/>
            </a:xfrm>
            <a:prstGeom prst="rect">
              <a:avLst/>
            </a:prstGeom>
          </p:spPr>
        </p:pic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xmlns="" id="{D7B9D16E-BDBF-442D-AE0E-FB759C273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6945" y="2583006"/>
              <a:ext cx="1155448" cy="553911"/>
            </a:xfrm>
            <a:prstGeom prst="rect">
              <a:avLst/>
            </a:prstGeom>
          </p:spPr>
        </p:pic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xmlns="" id="{60BDEF28-AC8D-4DB3-BC80-7ABA76929C49}"/>
                </a:ext>
              </a:extLst>
            </p:cNvPr>
            <p:cNvGrpSpPr/>
            <p:nvPr/>
          </p:nvGrpSpPr>
          <p:grpSpPr>
            <a:xfrm>
              <a:off x="3647165" y="5282439"/>
              <a:ext cx="1603851" cy="595471"/>
              <a:chOff x="3287867" y="4555892"/>
              <a:chExt cx="1782081" cy="892714"/>
            </a:xfrm>
          </p:grpSpPr>
          <p:pic>
            <p:nvPicPr>
              <p:cNvPr id="79" name="Picture 8" descr="postgresql에 대한 이미지 검색결과">
                <a:extLst>
                  <a:ext uri="{FF2B5EF4-FFF2-40B4-BE49-F238E27FC236}">
                    <a16:creationId xmlns:a16="http://schemas.microsoft.com/office/drawing/2014/main" xmlns="" id="{7DAA4116-BA20-4298-9143-12C5EBE019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87867" y="4555892"/>
                <a:ext cx="804424" cy="8927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0" name="그림 79">
                <a:extLst>
                  <a:ext uri="{FF2B5EF4-FFF2-40B4-BE49-F238E27FC236}">
                    <a16:creationId xmlns:a16="http://schemas.microsoft.com/office/drawing/2014/main" xmlns="" id="{0876010C-CA01-42DB-8E03-6088137841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56698" y="4748039"/>
                <a:ext cx="913250" cy="538229"/>
              </a:xfrm>
              <a:prstGeom prst="rect">
                <a:avLst/>
              </a:prstGeom>
            </p:spPr>
          </p:pic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F60AC293-F131-4CF3-BED1-DF877657CFD5}"/>
                </a:ext>
              </a:extLst>
            </p:cNvPr>
            <p:cNvGrpSpPr/>
            <p:nvPr/>
          </p:nvGrpSpPr>
          <p:grpSpPr>
            <a:xfrm>
              <a:off x="6315439" y="5300385"/>
              <a:ext cx="1043856" cy="546642"/>
              <a:chOff x="6191933" y="4334677"/>
              <a:chExt cx="1043856" cy="546642"/>
            </a:xfrm>
          </p:grpSpPr>
          <p:pic>
            <p:nvPicPr>
              <p:cNvPr id="77" name="그림 76">
                <a:extLst>
                  <a:ext uri="{FF2B5EF4-FFF2-40B4-BE49-F238E27FC236}">
                    <a16:creationId xmlns:a16="http://schemas.microsoft.com/office/drawing/2014/main" xmlns="" id="{24B4273A-7594-47D0-A09D-19BC0AEDDB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191933" y="4603858"/>
                <a:ext cx="940282" cy="277461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xmlns="" id="{5748218C-8E22-434A-AF75-2D4FE432BCA6}"/>
                  </a:ext>
                </a:extLst>
              </p:cNvPr>
              <p:cNvSpPr txBox="1"/>
              <p:nvPr/>
            </p:nvSpPr>
            <p:spPr>
              <a:xfrm>
                <a:off x="6560796" y="4334677"/>
                <a:ext cx="67499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맑은 고딕" panose="020B0503020000020004" pitchFamily="50" charset="-127"/>
                  </a:rPr>
                  <a:t>Spatial</a:t>
                </a:r>
                <a:endPara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endParaRPr>
              </a:p>
            </p:txBody>
          </p:sp>
        </p:grp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xmlns="" id="{E456347B-9FF0-4EBE-A69E-F5D095E3B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7478654" y="5394654"/>
              <a:ext cx="485599" cy="527222"/>
            </a:xfrm>
            <a:prstGeom prst="rect">
              <a:avLst/>
            </a:prstGeom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8488BDAB-72AC-4702-A8C8-DB17EF5205D9}"/>
                </a:ext>
              </a:extLst>
            </p:cNvPr>
            <p:cNvSpPr txBox="1"/>
            <p:nvPr/>
          </p:nvSpPr>
          <p:spPr>
            <a:xfrm>
              <a:off x="7898697" y="5378126"/>
              <a:ext cx="9911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Microsoft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SQL Server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xmlns="" id="{DDA003CC-38EA-49E9-AB78-D7066E2E7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475753" y="4442934"/>
              <a:ext cx="548237" cy="559659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D5BC8160-BD9D-47BF-9B86-6AD0055C5812}"/>
                </a:ext>
              </a:extLst>
            </p:cNvPr>
            <p:cNvSpPr txBox="1"/>
            <p:nvPr/>
          </p:nvSpPr>
          <p:spPr>
            <a:xfrm>
              <a:off x="7003037" y="4456668"/>
              <a:ext cx="1677640" cy="492443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ArcGIS Enterprise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(Server + Portal) 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xmlns="" id="{E4B0ED86-88F9-4A94-9AF9-63181917AA7F}"/>
                </a:ext>
              </a:extLst>
            </p:cNvPr>
            <p:cNvSpPr/>
            <p:nvPr/>
          </p:nvSpPr>
          <p:spPr>
            <a:xfrm>
              <a:off x="2720040" y="3391064"/>
              <a:ext cx="3328271" cy="767167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xmlns="" id="{037BA5F8-8364-4A37-BB05-6BE9D2285B0F}"/>
                </a:ext>
              </a:extLst>
            </p:cNvPr>
            <p:cNvSpPr/>
            <p:nvPr/>
          </p:nvSpPr>
          <p:spPr>
            <a:xfrm>
              <a:off x="1123275" y="3391064"/>
              <a:ext cx="1445808" cy="775205"/>
            </a:xfrm>
            <a:prstGeom prst="rect">
              <a:avLst/>
            </a:prstGeom>
            <a:solidFill>
              <a:srgbClr val="4472C4"/>
            </a:solidFill>
            <a:ln w="6350" cap="flat" cmpd="sng" algn="ctr">
              <a:solidFill>
                <a:srgbClr val="002484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클라우드</a:t>
              </a:r>
              <a:endParaRPr kumimoji="0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맑은 고딕" panose="020B0503020000020004" pitchFamily="50" charset="-127"/>
                  <a:ea typeface="맑은 고딕" panose="020B0503020000020004" pitchFamily="50" charset="-127"/>
                  <a:cs typeface="+mn-cs"/>
                </a:rPr>
                <a:t>서버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055BDC6B-F030-45BB-943E-27FAA63A5025}"/>
                </a:ext>
              </a:extLst>
            </p:cNvPr>
            <p:cNvSpPr/>
            <p:nvPr/>
          </p:nvSpPr>
          <p:spPr>
            <a:xfrm>
              <a:off x="6176565" y="3394338"/>
              <a:ext cx="2690942" cy="775205"/>
            </a:xfrm>
            <a:prstGeom prst="rect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FF66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xmlns="" id="{7009E17C-AFA6-470C-BA8C-706D68B51FDA}"/>
                </a:ext>
              </a:extLst>
            </p:cNvPr>
            <p:cNvSpPr txBox="1"/>
            <p:nvPr/>
          </p:nvSpPr>
          <p:spPr>
            <a:xfrm>
              <a:off x="7146284" y="3619764"/>
              <a:ext cx="1374800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ArcGIS Online</a:t>
              </a:r>
              <a:endPara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xmlns="" id="{5AFA2C5A-FFB2-46FA-9B74-7FADD0E2B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466374" y="3475770"/>
              <a:ext cx="574868" cy="629617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xmlns="" id="{31DB5E20-FB7D-46A5-96ED-69B2DCB6A7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2909145" y="3553511"/>
              <a:ext cx="1235136" cy="408068"/>
            </a:xfrm>
            <a:prstGeom prst="rect">
              <a:avLst/>
            </a:prstGeom>
          </p:spPr>
        </p:pic>
        <p:sp>
          <p:nvSpPr>
            <p:cNvPr id="58" name="위쪽/아래쪽 화살표 40">
              <a:extLst>
                <a:ext uri="{FF2B5EF4-FFF2-40B4-BE49-F238E27FC236}">
                  <a16:creationId xmlns:a16="http://schemas.microsoft.com/office/drawing/2014/main" xmlns="" id="{D7D2238A-0A05-4A0C-8897-86B2828AFDDB}"/>
                </a:ext>
              </a:extLst>
            </p:cNvPr>
            <p:cNvSpPr/>
            <p:nvPr/>
          </p:nvSpPr>
          <p:spPr>
            <a:xfrm>
              <a:off x="5947592" y="4921233"/>
              <a:ext cx="327987" cy="484523"/>
            </a:xfrm>
            <a:prstGeom prst="upDownArrow">
              <a:avLst/>
            </a:prstGeom>
            <a:solidFill>
              <a:srgbClr val="FFFF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76200" algn="c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9" name="위쪽/아래쪽 화살표 40">
              <a:extLst>
                <a:ext uri="{FF2B5EF4-FFF2-40B4-BE49-F238E27FC236}">
                  <a16:creationId xmlns:a16="http://schemas.microsoft.com/office/drawing/2014/main" xmlns="" id="{AD5B1D6A-7E23-4BAC-8E75-08B822792923}"/>
                </a:ext>
              </a:extLst>
            </p:cNvPr>
            <p:cNvSpPr/>
            <p:nvPr/>
          </p:nvSpPr>
          <p:spPr>
            <a:xfrm>
              <a:off x="5957471" y="3961689"/>
              <a:ext cx="327987" cy="484523"/>
            </a:xfrm>
            <a:prstGeom prst="upDownArrow">
              <a:avLst/>
            </a:prstGeom>
            <a:solidFill>
              <a:srgbClr val="FFFF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76200" algn="c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위쪽/아래쪽 화살표 40">
              <a:extLst>
                <a:ext uri="{FF2B5EF4-FFF2-40B4-BE49-F238E27FC236}">
                  <a16:creationId xmlns:a16="http://schemas.microsoft.com/office/drawing/2014/main" xmlns="" id="{F91AC52D-B058-4A05-8CD6-F7206C319D7A}"/>
                </a:ext>
              </a:extLst>
            </p:cNvPr>
            <p:cNvSpPr/>
            <p:nvPr/>
          </p:nvSpPr>
          <p:spPr>
            <a:xfrm>
              <a:off x="5944160" y="3021903"/>
              <a:ext cx="327987" cy="484523"/>
            </a:xfrm>
            <a:prstGeom prst="upDownArrow">
              <a:avLst/>
            </a:prstGeom>
            <a:solidFill>
              <a:srgbClr val="FFFF00"/>
            </a:solidFill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>
              <a:outerShdw blurRad="76200" algn="ctr" rotWithShape="0">
                <a:prstClr val="black">
                  <a:alpha val="6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1" name="그림 60">
              <a:extLst>
                <a:ext uri="{FF2B5EF4-FFF2-40B4-BE49-F238E27FC236}">
                  <a16:creationId xmlns:a16="http://schemas.microsoft.com/office/drawing/2014/main" xmlns="" id="{35FFA3A2-AFE7-4C84-8D5F-7CAB45F94E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317635" y="2796894"/>
              <a:ext cx="379332" cy="379332"/>
            </a:xfrm>
            <a:prstGeom prst="rect">
              <a:avLst/>
            </a:prstGeom>
          </p:spPr>
        </p:pic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2FF5BC74-CAB0-4133-9304-CEB443EFB53B}"/>
                </a:ext>
              </a:extLst>
            </p:cNvPr>
            <p:cNvSpPr txBox="1"/>
            <p:nvPr/>
          </p:nvSpPr>
          <p:spPr>
            <a:xfrm>
              <a:off x="6685059" y="2916184"/>
              <a:ext cx="915635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ArcGIS</a:t>
              </a:r>
              <a:r>
                <a:rPr kumimoji="0" lang="ko-KR" alt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 </a:t>
              </a:r>
              <a:r>
                <a:rPr kumimoji="0" lang="en-US" altLang="ko-KR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Pro</a:t>
              </a:r>
              <a:endPara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xmlns="" id="{B688A808-846F-494D-B87B-B733E3743B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604085" y="2849246"/>
              <a:ext cx="322356" cy="326436"/>
            </a:xfrm>
            <a:prstGeom prst="rect">
              <a:avLst/>
            </a:prstGeom>
          </p:spPr>
        </p:pic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C15D72AD-8602-4985-BC4F-A2F919879394}"/>
                </a:ext>
              </a:extLst>
            </p:cNvPr>
            <p:cNvSpPr txBox="1"/>
            <p:nvPr/>
          </p:nvSpPr>
          <p:spPr>
            <a:xfrm>
              <a:off x="7924582" y="2912576"/>
              <a:ext cx="841897" cy="2616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GeoMedia</a:t>
              </a:r>
              <a:endPara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26531804-FAF9-4A1E-B372-3729D3911544}"/>
                </a:ext>
              </a:extLst>
            </p:cNvPr>
            <p:cNvSpPr txBox="1"/>
            <p:nvPr/>
          </p:nvSpPr>
          <p:spPr>
            <a:xfrm>
              <a:off x="7413271" y="2129206"/>
              <a:ext cx="1435842" cy="276999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ArcGIS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 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API</a:t>
              </a:r>
              <a:r>
                <a:rPr kumimoji="0" lang="ko-KR" alt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ㆍ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SDK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04BF32BF-A3D0-49D2-86B7-E220C9E679CD}"/>
                </a:ext>
              </a:extLst>
            </p:cNvPr>
            <p:cNvSpPr txBox="1"/>
            <p:nvPr/>
          </p:nvSpPr>
          <p:spPr>
            <a:xfrm>
              <a:off x="6195591" y="1711453"/>
              <a:ext cx="2009781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Location Intelligence</a:t>
              </a: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 </a:t>
              </a: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API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(Pitney Bowes)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8535" y="4766028"/>
              <a:ext cx="1006552" cy="299109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3959" y="2649952"/>
              <a:ext cx="461572" cy="564401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AFB38FB1-43F6-46CE-93BA-27E89CB338A1}"/>
                </a:ext>
              </a:extLst>
            </p:cNvPr>
            <p:cNvSpPr txBox="1"/>
            <p:nvPr/>
          </p:nvSpPr>
          <p:spPr>
            <a:xfrm>
              <a:off x="3746441" y="1245248"/>
              <a:ext cx="141577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2484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오픈소스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xmlns="" id="{E9FE89C0-051B-49AB-BEBE-95E1AD23455E}"/>
                </a:ext>
              </a:extLst>
            </p:cNvPr>
            <p:cNvSpPr txBox="1"/>
            <p:nvPr/>
          </p:nvSpPr>
          <p:spPr>
            <a:xfrm>
              <a:off x="6813414" y="1231625"/>
              <a:ext cx="16369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2400" b="1" kern="0" dirty="0">
                  <a:solidFill>
                    <a:srgbClr val="002484"/>
                  </a:solidFill>
                  <a:latin typeface="맑은 고딕" panose="020B0503020000020004" pitchFamily="50" charset="-127"/>
                </a:rPr>
                <a:t>상용</a:t>
              </a:r>
              <a:r>
                <a:rPr lang="en-US" altLang="ko-KR" sz="2400" b="1" kern="0" dirty="0">
                  <a:solidFill>
                    <a:srgbClr val="002484"/>
                  </a:solidFill>
                  <a:latin typeface="맑은 고딕" panose="020B0503020000020004" pitchFamily="50" charset="-127"/>
                </a:rPr>
                <a:t>(</a:t>
              </a:r>
              <a:r>
                <a:rPr lang="ko-KR" altLang="en-US" sz="2400" b="1" kern="0" dirty="0">
                  <a:solidFill>
                    <a:srgbClr val="002484"/>
                  </a:solidFill>
                  <a:latin typeface="맑은 고딕" panose="020B0503020000020004" pitchFamily="50" charset="-127"/>
                </a:rPr>
                <a:t>독점</a:t>
              </a:r>
              <a:r>
                <a:rPr lang="en-US" altLang="ko-KR" sz="2400" b="1" kern="0" dirty="0">
                  <a:solidFill>
                    <a:srgbClr val="002484"/>
                  </a:solidFill>
                  <a:latin typeface="맑은 고딕" panose="020B0503020000020004" pitchFamily="50" charset="-127"/>
                </a:rPr>
                <a:t>)</a:t>
              </a:r>
              <a:endParaRPr lang="ko-KR" altLang="en-US" sz="2400" b="1" kern="0" dirty="0">
                <a:solidFill>
                  <a:srgbClr val="002484"/>
                </a:solidFill>
                <a:latin typeface="맑은 고딕" panose="020B0503020000020004" pitchFamily="50" charset="-127"/>
              </a:endParaRPr>
            </a:p>
          </p:txBody>
        </p:sp>
        <p:sp>
          <p:nvSpPr>
            <p:cNvPr id="71" name="왼쪽 중괄호 70">
              <a:extLst>
                <a:ext uri="{FF2B5EF4-FFF2-40B4-BE49-F238E27FC236}">
                  <a16:creationId xmlns:a16="http://schemas.microsoft.com/office/drawing/2014/main" xmlns="" id="{EA1F4C58-66CE-4730-ABE2-3BA89CFEB29A}"/>
                </a:ext>
              </a:extLst>
            </p:cNvPr>
            <p:cNvSpPr/>
            <p:nvPr/>
          </p:nvSpPr>
          <p:spPr>
            <a:xfrm>
              <a:off x="899029" y="1698038"/>
              <a:ext cx="185725" cy="1493069"/>
            </a:xfrm>
            <a:prstGeom prst="leftBrace">
              <a:avLst>
                <a:gd name="adj1" fmla="val 62898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xmlns="" id="{5CBD26F2-9359-4B0F-B4DD-892E317CD904}"/>
                </a:ext>
              </a:extLst>
            </p:cNvPr>
            <p:cNvSpPr txBox="1"/>
            <p:nvPr/>
          </p:nvSpPr>
          <p:spPr>
            <a:xfrm>
              <a:off x="464657" y="1965410"/>
              <a:ext cx="406451" cy="1015663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클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라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이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언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트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sp>
          <p:nvSpPr>
            <p:cNvPr id="73" name="왼쪽 중괄호 72">
              <a:extLst>
                <a:ext uri="{FF2B5EF4-FFF2-40B4-BE49-F238E27FC236}">
                  <a16:creationId xmlns:a16="http://schemas.microsoft.com/office/drawing/2014/main" xmlns="" id="{EA1F4C58-66CE-4730-ABE2-3BA89CFEB29A}"/>
                </a:ext>
              </a:extLst>
            </p:cNvPr>
            <p:cNvSpPr/>
            <p:nvPr/>
          </p:nvSpPr>
          <p:spPr>
            <a:xfrm>
              <a:off x="843931" y="3394337"/>
              <a:ext cx="185725" cy="2550343"/>
            </a:xfrm>
            <a:prstGeom prst="leftBrace">
              <a:avLst>
                <a:gd name="adj1" fmla="val 62898"/>
                <a:gd name="adj2" fmla="val 50000"/>
              </a:avLst>
            </a:prstGeom>
            <a:noFill/>
            <a:ln w="19050" cap="flat" cmpd="sng" algn="ctr">
              <a:solidFill>
                <a:sysClr val="windowText" lastClr="000000">
                  <a:lumMod val="65000"/>
                  <a:lumOff val="35000"/>
                </a:sys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62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xmlns="" id="{5CBD26F2-9359-4B0F-B4DD-892E317CD904}"/>
                </a:ext>
              </a:extLst>
            </p:cNvPr>
            <p:cNvSpPr txBox="1"/>
            <p:nvPr/>
          </p:nvSpPr>
          <p:spPr>
            <a:xfrm>
              <a:off x="409559" y="4437443"/>
              <a:ext cx="406451" cy="461665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맑은 고딕" panose="020B0503020000020004" pitchFamily="50" charset="-127"/>
                </a:rPr>
                <a:t>서</a:t>
              </a:r>
              <a:endParaRPr kumimoji="0" lang="en-US" altLang="ko-KR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sz="1200" b="1" kern="0" dirty="0" err="1">
                  <a:solidFill>
                    <a:prstClr val="black"/>
                  </a:solidFill>
                  <a:latin typeface="맑은 고딕" panose="020B0503020000020004" pitchFamily="50" charset="-127"/>
                </a:rPr>
                <a:t>버</a:t>
              </a:r>
              <a:endParaRPr kumimoji="0" lang="ko-KR" alt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endParaRPr>
            </a:p>
          </p:txBody>
        </p:sp>
        <p:pic>
          <p:nvPicPr>
            <p:cNvPr id="75" name="그림 74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01633" y="4629158"/>
              <a:ext cx="884194" cy="229600"/>
            </a:xfrm>
            <a:prstGeom prst="rect">
              <a:avLst/>
            </a:prstGeom>
          </p:spPr>
        </p:pic>
        <p:pic>
          <p:nvPicPr>
            <p:cNvPr id="76" name="Picture 2" descr="http://pinogio.mangosystem.com/statics/images/logos/logo2.png"/>
            <p:cNvPicPr>
              <a:picLocks noChangeAspect="1" noChangeArrowheads="1"/>
            </p:cNvPicPr>
            <p:nvPr/>
          </p:nvPicPr>
          <p:blipFill rotWithShape="1">
            <a:blip r:embed="rId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6708"/>
            <a:stretch/>
          </p:blipFill>
          <p:spPr bwMode="auto">
            <a:xfrm>
              <a:off x="4551970" y="3625533"/>
              <a:ext cx="1346676" cy="2640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7026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실습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PyQGIS – Script Runner Plugin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marR="4128" indent="-285750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buFontTx/>
              <a:buChar char="-"/>
              <a:tabLst>
                <a:tab pos="905470" algn="l"/>
              </a:tabLst>
            </a:pP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https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://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github.com/mapplus/geoedu-pyqgis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 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sym typeface="Wingdings" panose="05000000000000000000" pitchFamily="2" charset="2"/>
              </a:rPr>
              <a:t> PyQGIS</a:t>
            </a:r>
          </a:p>
          <a:p>
            <a:pPr marL="285750" marR="4128" indent="-285750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buFontTx/>
              <a:buChar char="-"/>
              <a:tabLst>
                <a:tab pos="905470" algn="l"/>
              </a:tabLst>
            </a:pPr>
            <a:r>
              <a:rPr lang="ko-KR" altLang="en-US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sym typeface="Wingdings" panose="05000000000000000000" pitchFamily="2" charset="2"/>
              </a:rPr>
              <a:t>플러그인 작성 없이 외부에서 작성한 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sym typeface="Wingdings" panose="05000000000000000000" pitchFamily="2" charset="2"/>
              </a:rPr>
              <a:t>PyQGIS </a:t>
            </a:r>
            <a:r>
              <a:rPr lang="ko-KR" altLang="en-US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sym typeface="Wingdings" panose="05000000000000000000" pitchFamily="2" charset="2"/>
              </a:rPr>
              <a:t>스크립트를 실행하는 도구</a:t>
            </a:r>
            <a:endParaRPr lang="en-US" altLang="ko-KR" sz="1600" b="1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33" name="내용 개체 틀 2"/>
          <p:cNvSpPr txBox="1">
            <a:spLocks/>
          </p:cNvSpPr>
          <p:nvPr/>
        </p:nvSpPr>
        <p:spPr>
          <a:xfrm>
            <a:off x="452437" y="1943262"/>
            <a:ext cx="9625792" cy="517061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[Plugins] -&gt; [Manage and Install Plugins…] 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실행 후 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[Script Runner] 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플러그인 설치</a:t>
            </a:r>
            <a:endParaRPr lang="en-US" altLang="ko-KR" sz="15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5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[Script Runner] 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플러그인 실행 후 예제 파일</a:t>
            </a:r>
            <a:r>
              <a:rPr lang="en-US" altLang="ko-KR" sz="15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(runner_0X.py)</a:t>
            </a:r>
            <a:r>
              <a:rPr lang="ko-KR" altLang="en-US" sz="1500" dirty="0" smtClean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불러온 후 실행</a:t>
            </a:r>
            <a:endParaRPr lang="en-US" altLang="ko-KR" sz="1500" dirty="0" smtClean="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1"/>
            <a:r>
              <a:rPr lang="en-US" altLang="ko-KR" sz="12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03_scripts\</a:t>
            </a:r>
            <a:r>
              <a:rPr lang="en-US" altLang="ko-KR" sz="12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PythonSample</a:t>
            </a:r>
            <a:r>
              <a:rPr lang="en-US" altLang="ko-KR" sz="12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\ runner_01.py (Add </a:t>
            </a:r>
            <a:r>
              <a:rPr lang="en-US" altLang="ko-KR" sz="12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shapefiles</a:t>
            </a:r>
            <a:r>
              <a:rPr lang="en-US" altLang="ko-KR" sz="12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to map)</a:t>
            </a:r>
          </a:p>
          <a:p>
            <a:pPr lvl="1"/>
            <a:r>
              <a:rPr lang="en-US" altLang="ko-KR" sz="12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03_scripts\</a:t>
            </a:r>
            <a:r>
              <a:rPr lang="en-US" altLang="ko-KR" sz="12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PythonSample</a:t>
            </a:r>
            <a:r>
              <a:rPr lang="en-US" altLang="ko-KR" sz="12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\ runner_02.py (Features to point)</a:t>
            </a:r>
          </a:p>
          <a:p>
            <a:pPr lvl="1"/>
            <a:r>
              <a:rPr lang="en-US" altLang="ko-KR" sz="12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03_scripts\</a:t>
            </a:r>
            <a:r>
              <a:rPr lang="en-US" altLang="ko-KR" sz="12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PythonSample</a:t>
            </a:r>
            <a:r>
              <a:rPr lang="en-US" altLang="ko-KR" sz="12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\ runner_03.py (Simple Buffer)</a:t>
            </a:r>
          </a:p>
          <a:p>
            <a:pPr lvl="1">
              <a:lnSpc>
                <a:spcPct val="150000"/>
              </a:lnSpc>
            </a:pPr>
            <a:endParaRPr lang="en-US" altLang="ko-KR" sz="1200" b="1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9003" y="2515670"/>
            <a:ext cx="2332681" cy="806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그림 36">
            <a:extLst>
              <a:ext uri="{FF2B5EF4-FFF2-40B4-BE49-F238E27FC236}">
                <a16:creationId xmlns="" xmlns:a16="http://schemas.microsoft.com/office/drawing/2014/main" id="{749247E0-1D45-4561-8F03-70925024B8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49" y="3612640"/>
            <a:ext cx="4031928" cy="2876768"/>
          </a:xfrm>
          <a:prstGeom prst="rect">
            <a:avLst/>
          </a:prstGeom>
        </p:spPr>
      </p:pic>
      <p:pic>
        <p:nvPicPr>
          <p:cNvPr id="39" name="그림 38">
            <a:extLst>
              <a:ext uri="{FF2B5EF4-FFF2-40B4-BE49-F238E27FC236}">
                <a16:creationId xmlns="" xmlns:a16="http://schemas.microsoft.com/office/drawing/2014/main" id="{30CF14B1-9E4F-40CB-A11D-864DE3F4FA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3410" y="3690662"/>
            <a:ext cx="4444241" cy="2736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63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실습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PyQGIS –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공간 처리 </a:t>
              </a:r>
              <a:r>
                <a:rPr lang="ko-KR" altLang="en-US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툴박스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확장하기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[</a:t>
            </a:r>
            <a:r>
              <a:rPr lang="ko-KR" altLang="en-US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공간 처리 </a:t>
            </a:r>
            <a:r>
              <a:rPr lang="ko-KR" altLang="en-US" sz="1400" b="1" spc="-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툴박스</a:t>
            </a:r>
            <a:r>
              <a:rPr lang="en-US" altLang="ko-KR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] – [ </a:t>
            </a:r>
            <a:r>
              <a:rPr lang="ko-KR" altLang="en-US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스크립트</a:t>
            </a:r>
            <a:r>
              <a:rPr lang="en-US" altLang="ko-KR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] </a:t>
            </a:r>
            <a:r>
              <a:rPr lang="ko-KR" altLang="en-US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도구 </a:t>
            </a:r>
            <a:r>
              <a:rPr lang="en-US" altLang="ko-KR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– [</a:t>
            </a:r>
            <a:r>
              <a:rPr lang="ko-KR" altLang="en-US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스크립트를 </a:t>
            </a:r>
            <a:r>
              <a:rPr lang="ko-KR" altLang="en-US" sz="1400" b="1" spc="-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툴박스에</a:t>
            </a:r>
            <a:r>
              <a:rPr lang="ko-KR" altLang="en-US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 추가하기</a:t>
            </a:r>
            <a:r>
              <a:rPr lang="en-US" altLang="ko-KR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…] </a:t>
            </a:r>
            <a:r>
              <a:rPr lang="ko-KR" altLang="en-US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메뉴 실행</a:t>
            </a:r>
            <a:endParaRPr lang="en-US" altLang="ko-KR" sz="14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03_scripts\script </a:t>
            </a:r>
            <a:r>
              <a:rPr lang="ko-KR" altLang="en-US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폴더의 </a:t>
            </a:r>
            <a:r>
              <a:rPr lang="en-US" altLang="ko-KR" sz="14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CreateRingMaps.py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파일을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툴박스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스크립트에 추가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data\</a:t>
            </a:r>
            <a:r>
              <a:rPr lang="en-US" altLang="ko-KR" sz="1400" b="1" dirty="0" err="1" smtClean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ring_maps</a:t>
            </a:r>
            <a:r>
              <a:rPr lang="en-US" altLang="ko-KR" sz="14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 </a:t>
            </a:r>
            <a:r>
              <a:rPr lang="ko-KR" altLang="en-US" sz="14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폴더의 </a:t>
            </a:r>
            <a:r>
              <a:rPr lang="en-US" altLang="ko-KR" sz="14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seoul_series.shp</a:t>
            </a:r>
            <a:r>
              <a:rPr lang="en-US" altLang="ko-KR" sz="14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 </a:t>
            </a:r>
            <a:r>
              <a:rPr lang="ko-KR" altLang="en-US" sz="14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파일 추가</a:t>
            </a:r>
            <a:endParaRPr lang="en-US" altLang="ko-KR" sz="1400" b="1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Create Ring Maps </a:t>
            </a:r>
            <a:r>
              <a:rPr lang="ko-KR" altLang="en-US" sz="14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도구 실행</a:t>
            </a:r>
            <a:endParaRPr lang="en-US" altLang="ko-KR" sz="1400" b="1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120" y="2607502"/>
            <a:ext cx="7201759" cy="38821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7259" y="2053490"/>
            <a:ext cx="3031065" cy="117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5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실습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PyQGIS –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공간 처리 </a:t>
              </a:r>
              <a:r>
                <a:rPr lang="ko-KR" altLang="en-US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툴박스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확장하기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359" y="2013802"/>
            <a:ext cx="5615965" cy="468568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8" y="2028512"/>
            <a:ext cx="3031065" cy="1178049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공간 처리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툴박스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– [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스크립트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도구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– [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템플릿에서 새로운 스크립트 생성하기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…]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메뉴 실행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03_scripts\script </a:t>
            </a:r>
            <a:r>
              <a:rPr lang="ko-KR" altLang="en-US" sz="14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폴더의 </a:t>
            </a:r>
            <a:r>
              <a:rPr lang="en-US" altLang="ko-KR" sz="14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PolygonToPoint.py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파일을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참조하여 기능 구현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438" y="3536950"/>
            <a:ext cx="4639251" cy="259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52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그림 805">
            <a:extLst>
              <a:ext uri="{FF2B5EF4-FFF2-40B4-BE49-F238E27FC236}">
                <a16:creationId xmlns:a16="http://schemas.microsoft.com/office/drawing/2014/main" xmlns="" id="{8A3AE592-5C33-444B-8AF0-620E4D7B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xmlns="" id="{F08D8ED8-FD69-4DFB-8086-1A393B8798F0}"/>
              </a:ext>
            </a:extLst>
          </p:cNvPr>
          <p:cNvSpPr txBox="1"/>
          <p:nvPr/>
        </p:nvSpPr>
        <p:spPr>
          <a:xfrm>
            <a:off x="493044" y="1920783"/>
            <a:ext cx="3818292" cy="299583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3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803" name="직사각형 802">
            <a:extLst>
              <a:ext uri="{FF2B5EF4-FFF2-40B4-BE49-F238E27FC236}">
                <a16:creationId xmlns:a16="http://schemas.microsoft.com/office/drawing/2014/main" xmlns="" id="{034A537F-D8C6-4D18-97F2-E484C441B50B}"/>
              </a:ext>
            </a:extLst>
          </p:cNvPr>
          <p:cNvSpPr/>
          <p:nvPr/>
        </p:nvSpPr>
        <p:spPr>
          <a:xfrm>
            <a:off x="4229100" y="3079331"/>
            <a:ext cx="454283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"/>
              </a:rPr>
              <a:t>1) 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cs typeface="맑은 고딕"/>
              </a:rPr>
              <a:t>플러그인 개발 준비</a:t>
            </a:r>
            <a:endParaRPr lang="ko-KR" altLang="en-US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2) 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</a:t>
            </a:r>
            <a:endParaRPr lang="ko-KR" altLang="en-US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xmlns="" id="{95FD39C6-7360-4610-96CC-95B464E0826E}"/>
              </a:ext>
            </a:extLst>
          </p:cNvPr>
          <p:cNvSpPr txBox="1"/>
          <p:nvPr/>
        </p:nvSpPr>
        <p:spPr>
          <a:xfrm>
            <a:off x="3876261" y="2604202"/>
            <a:ext cx="590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6. QGIS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플러그인 개발하기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8451351" y="414859"/>
            <a:ext cx="1004989" cy="1171372"/>
            <a:chOff x="8451351" y="414859"/>
            <a:chExt cx="1004989" cy="1171372"/>
          </a:xfrm>
        </p:grpSpPr>
        <p:grpSp>
          <p:nvGrpSpPr>
            <p:cNvPr id="789" name="그룹 788">
              <a:extLst>
                <a:ext uri="{FF2B5EF4-FFF2-40B4-BE49-F238E27FC236}">
                  <a16:creationId xmlns:a16="http://schemas.microsoft.com/office/drawing/2014/main" xmlns="" id="{3AADA746-FD6E-456D-82F9-B26BB830DBFF}"/>
                </a:ext>
              </a:extLst>
            </p:cNvPr>
            <p:cNvGrpSpPr/>
            <p:nvPr/>
          </p:nvGrpSpPr>
          <p:grpSpPr>
            <a:xfrm>
              <a:off x="8451351" y="414859"/>
              <a:ext cx="1004989" cy="1171372"/>
              <a:chOff x="1257507" y="3369277"/>
              <a:chExt cx="1142676" cy="1325504"/>
            </a:xfrm>
          </p:grpSpPr>
          <p:sp>
            <p:nvSpPr>
              <p:cNvPr id="790" name="육각형 789">
                <a:extLst>
                  <a:ext uri="{FF2B5EF4-FFF2-40B4-BE49-F238E27FC236}">
                    <a16:creationId xmlns:a16="http://schemas.microsoft.com/office/drawing/2014/main" xmlns="" id="{BC625597-8742-4CDF-B2B7-47B2F76B51F8}"/>
                  </a:ext>
                </a:extLst>
              </p:cNvPr>
              <p:cNvSpPr/>
              <p:nvPr/>
            </p:nvSpPr>
            <p:spPr>
              <a:xfrm rot="5400000">
                <a:off x="1166093" y="3460691"/>
                <a:ext cx="1325504" cy="1142676"/>
              </a:xfrm>
              <a:prstGeom prst="hexagon">
                <a:avLst/>
              </a:prstGeom>
              <a:solidFill>
                <a:srgbClr val="4C6DA5">
                  <a:alpha val="9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grpSp>
            <p:nvGrpSpPr>
              <p:cNvPr id="791" name="그룹 790">
                <a:extLst>
                  <a:ext uri="{FF2B5EF4-FFF2-40B4-BE49-F238E27FC236}">
                    <a16:creationId xmlns:a16="http://schemas.microsoft.com/office/drawing/2014/main" xmlns="" id="{7C1B0CDA-E51D-494F-B6D2-1A6970A73058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792" name="그룹 791">
                  <a:extLst>
                    <a:ext uri="{FF2B5EF4-FFF2-40B4-BE49-F238E27FC236}">
                      <a16:creationId xmlns:a16="http://schemas.microsoft.com/office/drawing/2014/main" xmlns="" id="{EE76F0CB-858C-4959-8287-6B0FD42CA201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798" name="직사각형 797">
                    <a:extLst>
                      <a:ext uri="{FF2B5EF4-FFF2-40B4-BE49-F238E27FC236}">
                        <a16:creationId xmlns:a16="http://schemas.microsoft.com/office/drawing/2014/main" xmlns="" id="{E6B5473A-EC4E-4D42-A7D9-A22021C492C5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:a16="http://schemas.microsoft.com/office/drawing/2014/main" xmlns="" id="{E3057C03-5923-4E79-A260-C40C91DCBF26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:a16="http://schemas.microsoft.com/office/drawing/2014/main" xmlns="" id="{103813E8-9FAB-4FE7-9F65-1605A53072B3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:a16="http://schemas.microsoft.com/office/drawing/2014/main" xmlns="" id="{8AA42FF8-D826-4FD8-9DA1-B5EAC78A5E7B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xmlns="" id="{952B602C-BEC1-491E-8638-CF3820160CB5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794" name="직사각형 793">
                    <a:extLst>
                      <a:ext uri="{FF2B5EF4-FFF2-40B4-BE49-F238E27FC236}">
                        <a16:creationId xmlns:a16="http://schemas.microsoft.com/office/drawing/2014/main" xmlns="" id="{4C405A84-C579-4694-B97D-CCBCA63D89F9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:a16="http://schemas.microsoft.com/office/drawing/2014/main" xmlns="" id="{1D814A8E-DA7B-4950-9111-9EB3C9F9B6DF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:a16="http://schemas.microsoft.com/office/drawing/2014/main" xmlns="" id="{167DFA5E-8259-43A8-8F09-8EB8A75F672C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:a16="http://schemas.microsoft.com/office/drawing/2014/main" xmlns="" id="{58FD79C0-E0BF-4C2C-97BB-858F1334B090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</p:grpSp>
        <p:grpSp>
          <p:nvGrpSpPr>
            <p:cNvPr id="5" name="그룹 4"/>
            <p:cNvGrpSpPr/>
            <p:nvPr/>
          </p:nvGrpSpPr>
          <p:grpSpPr>
            <a:xfrm>
              <a:off x="8521845" y="568545"/>
              <a:ext cx="864000" cy="864000"/>
              <a:chOff x="-1341516" y="2036792"/>
              <a:chExt cx="864000" cy="864000"/>
            </a:xfrm>
          </p:grpSpPr>
          <p:sp>
            <p:nvSpPr>
              <p:cNvPr id="3" name="타원 2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07287" y="4551109"/>
            <a:ext cx="1004989" cy="1165787"/>
            <a:chOff x="1107287" y="4551109"/>
            <a:chExt cx="1004989" cy="1165787"/>
          </a:xfrm>
        </p:grpSpPr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xmlns="" id="{4220BD71-5427-4357-A7FA-FFC936F66C7F}"/>
                </a:ext>
              </a:extLst>
            </p:cNvPr>
            <p:cNvGrpSpPr/>
            <p:nvPr/>
          </p:nvGrpSpPr>
          <p:grpSpPr>
            <a:xfrm>
              <a:off x="1107287" y="4551109"/>
              <a:ext cx="1004989" cy="1165787"/>
              <a:chOff x="2362127" y="1286339"/>
              <a:chExt cx="1142676" cy="1325504"/>
            </a:xfrm>
          </p:grpSpPr>
          <p:sp>
            <p:nvSpPr>
              <p:cNvPr id="786" name="육각형 785">
                <a:extLst>
                  <a:ext uri="{FF2B5EF4-FFF2-40B4-BE49-F238E27FC236}">
                    <a16:creationId xmlns:a16="http://schemas.microsoft.com/office/drawing/2014/main" xmlns="" id="{EBFA30E5-6AB9-439E-816A-BEF24F6E67C6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/>
              </a:p>
            </p:txBody>
          </p:sp>
          <p:sp>
            <p:nvSpPr>
              <p:cNvPr id="787" name="타원 786">
                <a:extLst>
                  <a:ext uri="{FF2B5EF4-FFF2-40B4-BE49-F238E27FC236}">
                    <a16:creationId xmlns:a16="http://schemas.microsoft.com/office/drawing/2014/main" xmlns="" id="{B6869834-1F40-4403-91BD-CA7C7B427190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sp>
            <p:nvSpPr>
              <p:cNvPr id="788" name="타원 227">
                <a:extLst>
                  <a:ext uri="{FF2B5EF4-FFF2-40B4-BE49-F238E27FC236}">
                    <a16:creationId xmlns:a16="http://schemas.microsoft.com/office/drawing/2014/main" xmlns="" id="{2DC576D4-E43B-4004-BD55-E9B71969F40D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77781" y="4702002"/>
              <a:ext cx="864000" cy="864000"/>
              <a:chOff x="-1806583" y="734003"/>
              <a:chExt cx="864000" cy="864000"/>
            </a:xfrm>
          </p:grpSpPr>
          <p:sp>
            <p:nvSpPr>
              <p:cNvPr id="30" name="타원 29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/>
          <p:cNvGrpSpPr/>
          <p:nvPr/>
        </p:nvGrpSpPr>
        <p:grpSpPr>
          <a:xfrm>
            <a:off x="1526983" y="6503538"/>
            <a:ext cx="3102790" cy="270482"/>
            <a:chOff x="4736626" y="6524322"/>
            <a:chExt cx="3102790" cy="270482"/>
          </a:xfrm>
        </p:grpSpPr>
        <p:sp>
          <p:nvSpPr>
            <p:cNvPr id="37" name="직사각형 36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맑은 고딕" panose="020B0503020000020004" pitchFamily="50" charset="-127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맑은 고딕" panose="020B0503020000020004" pitchFamily="50" charset="-127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xmlns="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3614635" y="5635401"/>
            <a:ext cx="1338365" cy="48344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745" y="5633353"/>
            <a:ext cx="1672938" cy="48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40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200" y="1931581"/>
            <a:ext cx="6927138" cy="326833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 준비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플러그인 개발하기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Plugin Builder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설치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QGIS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플러그인 개발을 위한 템플릿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시작점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을 자동으로 생성해 주는 플러그인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플러그인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- [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플러그인 관리 및 설치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…]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메뉴에서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해당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Plugin(Plugin Builder)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을 검색하여 설치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7566" y="4125360"/>
            <a:ext cx="3015434" cy="236434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5180603" y="3455604"/>
            <a:ext cx="4310681" cy="3060408"/>
            <a:chOff x="5180604" y="3289270"/>
            <a:chExt cx="4310681" cy="3060408"/>
          </a:xfrm>
        </p:grpSpPr>
        <p:pic>
          <p:nvPicPr>
            <p:cNvPr id="16" name="그림 15">
              <a:extLst>
                <a:ext uri="{FF2B5EF4-FFF2-40B4-BE49-F238E27FC236}">
                  <a16:creationId xmlns="" xmlns:a16="http://schemas.microsoft.com/office/drawing/2014/main" id="{6E25148D-F454-4BC2-A633-24B9B16EA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0604" y="3289270"/>
              <a:ext cx="4310681" cy="3060408"/>
            </a:xfrm>
            <a:prstGeom prst="rect">
              <a:avLst/>
            </a:prstGeom>
          </p:spPr>
        </p:pic>
        <p:sp>
          <p:nvSpPr>
            <p:cNvPr id="18" name="직사각형 17">
              <a:extLst>
                <a:ext uri="{FF2B5EF4-FFF2-40B4-BE49-F238E27FC236}">
                  <a16:creationId xmlns="" xmlns:a16="http://schemas.microsoft.com/office/drawing/2014/main" id="{78618D28-4746-43AF-887B-472A2B20A2AC}"/>
                </a:ext>
              </a:extLst>
            </p:cNvPr>
            <p:cNvSpPr/>
            <p:nvPr/>
          </p:nvSpPr>
          <p:spPr>
            <a:xfrm>
              <a:off x="6007598" y="3842221"/>
              <a:ext cx="990132" cy="2070276"/>
            </a:xfrm>
            <a:prstGeom prst="rect">
              <a:avLst/>
            </a:prstGeom>
            <a:ln w="22225">
              <a:solidFill>
                <a:srgbClr val="FF0000"/>
              </a:solidFill>
            </a:ln>
          </p:spPr>
          <p:txBody>
            <a:bodyPr vert="horz" wrap="square" lIns="36000" tIns="36000" rIns="36000" bIns="36000" rtlCol="0" anchor="ctr" anchorCtr="0">
              <a:spAutoFit/>
            </a:bodyPr>
            <a:lstStyle/>
            <a:p>
              <a:pPr algn="ctr"/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17" name="오른쪽 화살표 16"/>
          <p:cNvSpPr/>
          <p:nvPr/>
        </p:nvSpPr>
        <p:spPr>
          <a:xfrm>
            <a:off x="5029550" y="4857415"/>
            <a:ext cx="861951" cy="45011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36000" tIns="36000" rIns="36000" bIns="36000" rtlCol="0" anchor="ctr" anchorCtr="0">
            <a:spAutoFit/>
          </a:bodyPr>
          <a:lstStyle/>
          <a:p>
            <a:pPr algn="ctr"/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0271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 준비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플러그인 개발하기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Plugin </a:t>
              </a:r>
              <a:r>
                <a:rPr lang="en-US" altLang="ko-KR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Reloader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설치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개발중인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Plugin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의 소스코드를 변경했을 경우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QGIS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를 종료하고 다시 시작해야 변경 사항이 적용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Plugin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Reloader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는 변경된 소스코드를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QGIS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재시작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없이 바로 적용해 주는 플러그인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UI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또는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Resource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의 변경 등과 같은 컴파일이 필요한 경우에는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해당 없음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플러그인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- [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플러그인 관리 및 설치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…]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메뉴에서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해당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Plugin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을 검색하여 설치 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8" y="2479311"/>
            <a:ext cx="7449015" cy="351456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819" y="4143654"/>
            <a:ext cx="3619382" cy="22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675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플러그인 개발하기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플러그인 설계 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: Raster Value Picker Tool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현재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TOC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 로드 된 레이어 중에서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레이어만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콤보박스에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추가하여 사용자가 선택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레이어를 선택하고 지도화면에서 마우스를 통해 특정지점을 클릭하면 해당 지점의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 Value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를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TextBox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 출력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지도화면에서 마우스가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Move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되는 동안에 해당 위치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(X, Y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좌표값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)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정보를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TextBox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 출력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 Layer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 대한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Identify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기능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grpSp>
        <p:nvGrpSpPr>
          <p:cNvPr id="5" name="그룹 4"/>
          <p:cNvGrpSpPr>
            <a:grpSpLocks noChangeAspect="1"/>
          </p:cNvGrpSpPr>
          <p:nvPr/>
        </p:nvGrpSpPr>
        <p:grpSpPr>
          <a:xfrm>
            <a:off x="1543430" y="2828675"/>
            <a:ext cx="6819139" cy="3661025"/>
            <a:chOff x="2159046" y="2766538"/>
            <a:chExt cx="5242636" cy="2814640"/>
          </a:xfrm>
        </p:grpSpPr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E9272A6D-279E-4443-B69E-F0086A9804C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159046" y="2766538"/>
              <a:ext cx="5242636" cy="2814640"/>
              <a:chOff x="3671880" y="3338988"/>
              <a:chExt cx="5242636" cy="2814640"/>
            </a:xfrm>
          </p:grpSpPr>
          <p:pic>
            <p:nvPicPr>
              <p:cNvPr id="12" name="그림 11">
                <a:extLst>
                  <a:ext uri="{FF2B5EF4-FFF2-40B4-BE49-F238E27FC236}">
                    <a16:creationId xmlns="" xmlns:a16="http://schemas.microsoft.com/office/drawing/2014/main" id="{6A9D319F-2D2B-4F37-94BB-06C65311B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71880" y="3338988"/>
                <a:ext cx="5242636" cy="2814640"/>
              </a:xfrm>
              <a:prstGeom prst="rect">
                <a:avLst/>
              </a:prstGeom>
            </p:spPr>
          </p:pic>
          <p:cxnSp>
            <p:nvCxnSpPr>
              <p:cNvPr id="13" name="직선 화살표 연결선 12">
                <a:extLst>
                  <a:ext uri="{FF2B5EF4-FFF2-40B4-BE49-F238E27FC236}">
                    <a16:creationId xmlns="" xmlns:a16="http://schemas.microsoft.com/office/drawing/2014/main" id="{0C2850CD-26F6-4574-9909-52FC73B0B741}"/>
                  </a:ext>
                </a:extLst>
              </p:cNvPr>
              <p:cNvCxnSpPr/>
              <p:nvPr/>
            </p:nvCxnSpPr>
            <p:spPr>
              <a:xfrm>
                <a:off x="6372240" y="4869192"/>
                <a:ext cx="540072" cy="270036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직사각형 13">
              <a:extLst>
                <a:ext uri="{FF2B5EF4-FFF2-40B4-BE49-F238E27FC236}">
                  <a16:creationId xmlns="" xmlns:a16="http://schemas.microsoft.com/office/drawing/2014/main" id="{3A34355C-3D08-478E-B795-84B6A735CD3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82620" y="4374493"/>
              <a:ext cx="1620216" cy="900120"/>
            </a:xfrm>
            <a:prstGeom prst="rect">
              <a:avLst/>
            </a:prstGeom>
            <a:ln w="19050">
              <a:solidFill>
                <a:srgbClr val="FF0000"/>
              </a:solidFill>
            </a:ln>
          </p:spPr>
          <p:txBody>
            <a:bodyPr vert="horz" wrap="square" lIns="36000" tIns="36000" rIns="36000" bIns="36000" rtlCol="0" anchor="ctr" anchorCtr="0">
              <a:spAutoFit/>
            </a:bodyPr>
            <a:lstStyle/>
            <a:p>
              <a:pPr algn="ctr"/>
              <a:endParaRPr lang="ko-KR" altLang="en-US" sz="1000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461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플러그인 개발하기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플러그인 템플릿 생성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Plugin Builder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실행 후 플러그인 정보를 입력하여 기본 템플릿 생성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정보 입력 후 저장 폴더는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QGIS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플러그인 기본 폴더로 지정</a:t>
            </a:r>
          </a:p>
          <a:p>
            <a:pPr marL="742950" marR="4128" lvl="1" indent="-28575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C:\Users\</a:t>
            </a:r>
            <a:r>
              <a:rPr lang="en-US" altLang="ko-KR" sz="1400" b="1" dirty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username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\AppData\Roaming\QGIS\QGIS3\profiles\default\python\plugins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CBFFC6A7-3A6E-4D25-BD6F-5A2B67775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13" y="2472589"/>
            <a:ext cx="2580419" cy="18732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6D43C1C-CB1C-4E90-A4FB-30C1EC5B1D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2483" y="2472590"/>
            <a:ext cx="2574411" cy="18732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04917BF0-3B8C-4996-BFDE-A2972BB824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7028" y="2476735"/>
            <a:ext cx="2574411" cy="18691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C9F02033-0FF7-454B-B592-62A5BB3AA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913" y="4359136"/>
            <a:ext cx="2580419" cy="187275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876DCA02-E9F1-40D1-ACC8-33BE847F30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22483" y="4359136"/>
            <a:ext cx="2574411" cy="18727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20045732-2E7B-491E-8580-7D59D7B06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99459" y="4359136"/>
            <a:ext cx="2571980" cy="185538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D44C6985-F1BB-4BB8-BE97-12B113C76D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5371" y="4450303"/>
            <a:ext cx="2105977" cy="152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75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플러그인 개발하기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플러그인 메타데이터 작성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483993" y="1534419"/>
            <a:ext cx="3106700" cy="360040"/>
          </a:xfrm>
          <a:prstGeom prst="rect">
            <a:avLst/>
          </a:prstGeom>
          <a:solidFill>
            <a:srgbClr val="C0504D"/>
          </a:solidFill>
          <a:ln w="38100" cap="flat" cmpd="sng" algn="ctr">
            <a:solidFill>
              <a:sysClr val="window" lastClr="FFFFFF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metadata.txt </a:t>
            </a:r>
            <a:r>
              <a:rPr kumimoji="1" lang="ko-KR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766646" y="6064471"/>
            <a:ext cx="5622299" cy="335646"/>
          </a:xfrm>
          <a:prstGeom prst="rect">
            <a:avLst/>
          </a:prstGeom>
          <a:noFill/>
        </p:spPr>
        <p:txBody>
          <a:bodyPr wrap="squar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https://docs.qgis.org/3.22/en/docs/pyqgis_developer_cookbook/plugins/plugins.html</a:t>
            </a:r>
            <a:endParaRPr lang="ko-KR" altLang="en-US" sz="10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FDBCC4A1-C7DA-40D4-8915-F32A2A4F0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7" y="2150122"/>
            <a:ext cx="3187321" cy="43395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6646" y="2150122"/>
            <a:ext cx="5733974" cy="361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3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플러그인 개발하기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플러그인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UI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디자인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– QT Designer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4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RasterValuePicker_dialog_base.ui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파일 열기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컨트롤 추가</a:t>
            </a:r>
          </a:p>
          <a:p>
            <a:pPr marL="800100" marR="4128" lvl="1" indent="-34290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Input Widgets &gt; Combo Box :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cboLayer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(Raster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 목록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)</a:t>
            </a:r>
          </a:p>
          <a:p>
            <a:pPr marL="800100" marR="4128" lvl="1" indent="-34290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Display Widgets &gt; Text Browser :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txtValue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선택 지점의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 Value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출력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)</a:t>
            </a:r>
          </a:p>
          <a:p>
            <a:pPr marL="800100" marR="4128" lvl="1" indent="-34290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Display Widgets &gt; Text Browser :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txtCoord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마우스 이동 위치의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좌표값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출력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38" y="2665719"/>
            <a:ext cx="1773345" cy="116754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6353" y="2984655"/>
            <a:ext cx="6079645" cy="32058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350" y="2727633"/>
            <a:ext cx="2645069" cy="206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436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프로젝트 기술 동향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OSGeo Projects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https://www.osgeo.org/projects/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6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3853744"/>
              </p:ext>
            </p:extLst>
          </p:nvPr>
        </p:nvGraphicFramePr>
        <p:xfrm>
          <a:off x="303100" y="1771192"/>
          <a:ext cx="9372501" cy="42976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86845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93204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57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2297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공식 프로젝트</a:t>
                      </a:r>
                      <a:r>
                        <a:rPr lang="en-US" altLang="ko-KR" dirty="0" smtClean="0"/>
                        <a:t>(21)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커뮤니티 프로젝트</a:t>
                      </a:r>
                      <a:r>
                        <a:rPr lang="en-US" altLang="ko-KR" dirty="0" smtClean="0"/>
                        <a:t>(28)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67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Geospatial</a:t>
                      </a:r>
                      <a:r>
                        <a:rPr lang="en-US" altLang="ko-KR" sz="1400" baseline="0" dirty="0" smtClean="0"/>
                        <a:t> </a:t>
                      </a:r>
                    </a:p>
                    <a:p>
                      <a:pPr algn="ctr" latinLnBrk="1"/>
                      <a:r>
                        <a:rPr lang="en-US" altLang="ko-KR" sz="1400" baseline="0" dirty="0" smtClean="0"/>
                        <a:t>Libraries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PROJ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b="1" dirty="0" smtClean="0"/>
                        <a:t>GEOS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="1" baseline="0" dirty="0" smtClean="0"/>
                        <a:t>GDAL/OGR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en-US" altLang="ko-KR" sz="1400" b="1" baseline="0" dirty="0" smtClean="0"/>
                        <a:t>GeoTools</a:t>
                      </a:r>
                      <a:r>
                        <a:rPr lang="en-US" altLang="ko-KR" sz="1400" baseline="0" dirty="0" smtClean="0"/>
                        <a:t>, Orfeo ToolBox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PROJ-JNI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b="1" dirty="0" smtClean="0">
                          <a:solidFill>
                            <a:schemeClr val="accent6"/>
                          </a:solidFill>
                        </a:rPr>
                        <a:t>GeoStyler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Open</a:t>
                      </a:r>
                      <a:r>
                        <a:rPr lang="en-US" altLang="ko-KR" sz="1400" b="1" baseline="0" dirty="0" smtClean="0">
                          <a:solidFill>
                            <a:srgbClr val="FF0000"/>
                          </a:solidFill>
                        </a:rPr>
                        <a:t> Data Cube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en-US" altLang="ko-KR" sz="1400" b="1" baseline="0" dirty="0" smtClean="0">
                          <a:solidFill>
                            <a:srgbClr val="FF0000"/>
                          </a:solidFill>
                        </a:rPr>
                        <a:t>Mesh Data Abstraction Library(MDAL)</a:t>
                      </a:r>
                      <a:r>
                        <a:rPr lang="en-US" altLang="ko-KR" sz="1400" baseline="0" dirty="0" smtClean="0"/>
                        <a:t>, actinia, Pronto Raster, OWSLib, FDO, OSSIM, </a:t>
                      </a:r>
                      <a:r>
                        <a:rPr lang="en-US" altLang="ko-KR" sz="1400" b="1" baseline="0" dirty="0" smtClean="0"/>
                        <a:t>pgRouting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58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Spatial 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Databases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PostGIS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rgbClr val="FF0000"/>
                          </a:solidFill>
                        </a:rPr>
                        <a:t>MobilityDB</a:t>
                      </a:r>
                      <a:r>
                        <a:rPr lang="en-US" altLang="ko-KR" sz="1400" dirty="0" smtClean="0"/>
                        <a:t>, rasdaman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85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Metadata Catalogs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GeoNetwork, pycsw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60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Web</a:t>
                      </a:r>
                      <a:r>
                        <a:rPr lang="en-US" altLang="ko-KR" sz="1400" baseline="0" dirty="0" smtClean="0"/>
                        <a:t> Mapping -Server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GeoServer</a:t>
                      </a:r>
                      <a:r>
                        <a:rPr lang="en-US" altLang="ko-KR" sz="1400" dirty="0" smtClean="0"/>
                        <a:t>, MapServer, degree, PyWPS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>
                          <a:solidFill>
                            <a:schemeClr val="accent6"/>
                          </a:solidFill>
                        </a:rPr>
                        <a:t>pygeoapi</a:t>
                      </a:r>
                      <a:r>
                        <a:rPr lang="en-US" altLang="ko-KR" sz="1400" dirty="0" smtClean="0"/>
                        <a:t>, </a:t>
                      </a:r>
                      <a:r>
                        <a:rPr lang="en-US" altLang="ko-KR" sz="1400" b="1" dirty="0" smtClean="0"/>
                        <a:t>GeoWebCache</a:t>
                      </a:r>
                      <a:r>
                        <a:rPr lang="en-US" altLang="ko-KR" sz="1400" dirty="0" smtClean="0"/>
                        <a:t>, MapGuide Open Source, mapfish, Geomajas, Zoo-Project,</a:t>
                      </a:r>
                      <a:r>
                        <a:rPr lang="en-US" altLang="ko-KR" sz="1400" baseline="0" dirty="0" smtClean="0"/>
                        <a:t> istSOS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18580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Web Mapping</a:t>
                      </a:r>
                      <a:r>
                        <a:rPr lang="en-US" altLang="ko-KR" sz="1400" baseline="0" dirty="0" smtClean="0"/>
                        <a:t> - Client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OpenLayers</a:t>
                      </a:r>
                      <a:r>
                        <a:rPr lang="en-US" altLang="ko-KR" sz="1400" dirty="0" smtClean="0"/>
                        <a:t>, GeoMoose, Mapbender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GeoExt, GC2/</a:t>
                      </a:r>
                      <a:r>
                        <a:rPr lang="en-US" altLang="ko-KR" sz="1400" dirty="0" err="1" smtClean="0"/>
                        <a:t>Vidi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58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Content</a:t>
                      </a:r>
                      <a:r>
                        <a:rPr lang="en-US" altLang="ko-KR" sz="1400" baseline="0" dirty="0" smtClean="0"/>
                        <a:t> Management</a:t>
                      </a:r>
                    </a:p>
                    <a:p>
                      <a:pPr algn="ctr" latinLnBrk="1"/>
                      <a:r>
                        <a:rPr lang="en-US" altLang="ko-KR" sz="1400" baseline="0" dirty="0" smtClean="0"/>
                        <a:t> Systems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GeoNode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58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Desktop </a:t>
                      </a:r>
                    </a:p>
                    <a:p>
                      <a:pPr algn="ctr" latinLnBrk="1"/>
                      <a:r>
                        <a:rPr lang="en-US" altLang="ko-KR" sz="1400" dirty="0" smtClean="0"/>
                        <a:t>Applications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1" dirty="0" smtClean="0"/>
                        <a:t>QGIS Desktop</a:t>
                      </a:r>
                      <a:r>
                        <a:rPr lang="en-US" altLang="ko-KR" sz="1400" dirty="0" smtClean="0"/>
                        <a:t>,</a:t>
                      </a:r>
                      <a:r>
                        <a:rPr lang="en-US" altLang="ko-KR" sz="1400" baseline="0" dirty="0" smtClean="0"/>
                        <a:t> GRASS GIS, gvSIG Desktop, Marble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OSGeo4W, Optics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607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/>
                        <a:t>Other</a:t>
                      </a:r>
                      <a:endParaRPr lang="ko-KR" altLang="en-US" sz="14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OSGeoLive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/>
                        <a:t>GeoServer</a:t>
                      </a:r>
                      <a:r>
                        <a:rPr lang="en-US" altLang="ko-KR" sz="1400" baseline="0" dirty="0" smtClean="0"/>
                        <a:t> Client PHP, Loader, GeoHealthCheck, Portable GIS, TEAM Engine</a:t>
                      </a:r>
                      <a:endParaRPr lang="ko-KR" altLang="en-US" sz="1400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303100" y="6228090"/>
            <a:ext cx="4544834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 smtClean="0">
                <a:latin typeface="+mn-ea"/>
              </a:rPr>
              <a:t>* </a:t>
            </a:r>
            <a:r>
              <a:rPr lang="ko-KR" altLang="en-US" sz="1100" dirty="0" smtClean="0">
                <a:latin typeface="+mn-ea"/>
              </a:rPr>
              <a:t>커뮤니티 활성화 정도에 따라 전환 가능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en-US" altLang="ko-KR" sz="1100" b="1" dirty="0" smtClean="0">
                <a:solidFill>
                  <a:schemeClr val="accent6"/>
                </a:solidFill>
                <a:latin typeface="+mn-ea"/>
              </a:rPr>
              <a:t>GREEN(2020)</a:t>
            </a:r>
            <a:r>
              <a:rPr lang="en-US" altLang="ko-KR" sz="1100" dirty="0" smtClean="0">
                <a:latin typeface="+mn-ea"/>
              </a:rPr>
              <a:t>, </a:t>
            </a:r>
            <a:r>
              <a:rPr lang="en-US" altLang="ko-KR" sz="1100" b="1" dirty="0" smtClean="0">
                <a:solidFill>
                  <a:srgbClr val="FF0000"/>
                </a:solidFill>
                <a:latin typeface="+mn-ea"/>
              </a:rPr>
              <a:t>RED(2021)</a:t>
            </a:r>
            <a:endParaRPr lang="ko-KR" altLang="en-US" sz="1100" b="1" dirty="0">
              <a:solidFill>
                <a:srgbClr val="FF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58901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플러그인 개발하기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플러그인 코드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작성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5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플러그인 코드 작성</a:t>
            </a:r>
          </a:p>
          <a:p>
            <a:pPr marL="285750" marR="4128" indent="-28575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RasterValuePicker.py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파일을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편집기로 열기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285750" marR="4128" indent="-28575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주의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들여쓰기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(4 Space not tab), Python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은 대소문자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구별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R="4128" defTabSz="808998">
              <a:lnSpc>
                <a:spcPct val="120000"/>
              </a:lnSpc>
              <a:buClr>
                <a:schemeClr val="tx1"/>
              </a:buClr>
              <a:tabLst>
                <a:tab pos="905470" algn="l"/>
              </a:tabLst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QGIS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기본 모듈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임포트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R="4128" defTabSz="808998">
              <a:lnSpc>
                <a:spcPct val="120000"/>
              </a:lnSpc>
              <a:buClr>
                <a:schemeClr val="tx1"/>
              </a:buClr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from PyQt5.QtCore import *</a:t>
            </a:r>
          </a:p>
          <a:p>
            <a:pPr marR="4128" defTabSz="808998">
              <a:lnSpc>
                <a:spcPct val="120000"/>
              </a:lnSpc>
              <a:buClr>
                <a:schemeClr val="tx1"/>
              </a:buClr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from PyQt5.QtGui import *</a:t>
            </a:r>
          </a:p>
          <a:p>
            <a:pPr marR="4128" defTabSz="808998">
              <a:lnSpc>
                <a:spcPct val="120000"/>
              </a:lnSpc>
              <a:buClr>
                <a:schemeClr val="tx1"/>
              </a:buClr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from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qgis.core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import *</a:t>
            </a:r>
          </a:p>
          <a:p>
            <a:pPr marR="4128" defTabSz="808998">
              <a:lnSpc>
                <a:spcPct val="120000"/>
              </a:lnSpc>
              <a:buClr>
                <a:schemeClr val="tx1"/>
              </a:buClr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from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qgis.gui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import *</a:t>
            </a:r>
          </a:p>
          <a:p>
            <a:pPr marR="4128" defTabSz="808998">
              <a:lnSpc>
                <a:spcPct val="120000"/>
              </a:lnSpc>
              <a:buClr>
                <a:schemeClr val="tx1"/>
              </a:buClr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from PyQt5.QtWidgets import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QAction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UI(Dialog)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 있는 컨트롤 접근방법</a:t>
            </a:r>
          </a:p>
          <a:p>
            <a:pPr marL="285750" marR="4128" indent="-28575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UI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 접근하기 위한 모듈이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Import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되어있음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(from .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RasterValuePicker_dialog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import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RasterValuePickerDialog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)</a:t>
            </a:r>
          </a:p>
          <a:p>
            <a:pPr marL="285750" marR="4128" indent="-28575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“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def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run(self):” 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에서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self.dlg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=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RasterValuePickerDialog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()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으로 자신의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Dialog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가 지정되어 있음</a:t>
            </a:r>
          </a:p>
          <a:p>
            <a:pPr marL="285750" marR="4128" indent="-28575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self.dlg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.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컨트롤명칭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.Function()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의 형식으로 컨트롤을 사용할 수 있음</a:t>
            </a:r>
          </a:p>
          <a:p>
            <a:pPr marL="285750" marR="4128" indent="-28575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Qt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컨트롤의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Method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등에 대한 사용방법은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Qt Documentation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에서 확인 가능</a:t>
            </a:r>
          </a:p>
          <a:p>
            <a:pPr marL="285750" marR="4128" indent="-28575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https://doc.qt.io/qt-5/classes.html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endParaRPr lang="en-US" altLang="ko-KR" sz="1400" b="1" dirty="0" err="1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AFE7084-A10D-4668-9F4D-208CF37E45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292" y="2383183"/>
            <a:ext cx="5207416" cy="185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6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플러그인 개발하기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플러그인 코드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작성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5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61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Map</a:t>
            </a:r>
            <a:r>
              <a:rPr lang="ko-KR" altLang="en-US" sz="1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의 </a:t>
            </a:r>
            <a:r>
              <a:rPr lang="en-US" altLang="ko-KR" sz="1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 Layer</a:t>
            </a:r>
            <a:r>
              <a:rPr lang="ko-KR" altLang="en-US" sz="1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만 </a:t>
            </a:r>
            <a:r>
              <a:rPr lang="en-US" altLang="ko-KR" sz="1400" b="1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ComboBox</a:t>
            </a:r>
            <a:r>
              <a:rPr lang="ko-KR" altLang="en-US" sz="1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 추가하기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59BFC588-A954-4986-BB69-693D45A7C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2" y="4580321"/>
            <a:ext cx="6591798" cy="165583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992987" y="4285226"/>
            <a:ext cx="6433859" cy="366424"/>
          </a:xfrm>
          <a:prstGeom prst="rect">
            <a:avLst/>
          </a:prstGeom>
          <a:noFill/>
        </p:spPr>
        <p:txBody>
          <a:bodyPr wrap="squar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https://api.qgis.org/api/group__core.html#gafbd92a77d43d50b374d3d022ec71d30c</a:t>
            </a:r>
            <a:endParaRPr lang="ko-KR" altLang="en-US" sz="12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96522" y="6160422"/>
            <a:ext cx="4860648" cy="366424"/>
          </a:xfrm>
          <a:prstGeom prst="rect">
            <a:avLst/>
          </a:prstGeom>
          <a:noFill/>
        </p:spPr>
        <p:txBody>
          <a:bodyPr wrap="squar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2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https://doc.qt.io/qt-5/qcombobox.html</a:t>
            </a:r>
            <a:endParaRPr lang="ko-KR" altLang="en-US" sz="1200" b="1" dirty="0">
              <a:solidFill>
                <a:srgbClr val="0070C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3D0D632-A67B-4829-81F5-B3C46D6DB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2" y="1591367"/>
            <a:ext cx="5640978" cy="256346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4683" y="1634118"/>
            <a:ext cx="3213641" cy="2619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13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플러그인 개발하기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플러그인 코드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작성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5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62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Map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의 특정위치를 클릭하면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Raster Value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를 출력</a:t>
            </a:r>
          </a:p>
          <a:p>
            <a:pPr marL="285750" marR="4128" indent="-28575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플러그인이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시작되면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Map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의 현재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Tool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을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ClickTool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로 설정</a:t>
            </a:r>
          </a:p>
          <a:p>
            <a:pPr marL="285750" marR="4128" indent="-28575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def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run(self):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 아래 코드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추가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R="4128" defTabSz="808998">
              <a:lnSpc>
                <a:spcPct val="120000"/>
              </a:lnSpc>
              <a:buClr>
                <a:schemeClr val="tx1"/>
              </a:buClr>
              <a:tabLst>
                <a:tab pos="905470" algn="l"/>
              </a:tabLst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R="4128" defTabSz="808998">
              <a:lnSpc>
                <a:spcPct val="120000"/>
              </a:lnSpc>
              <a:buClr>
                <a:schemeClr val="tx1"/>
              </a:buClr>
              <a:tabLst>
                <a:tab pos="905470" algn="l"/>
              </a:tabLst>
            </a:pP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R="4128" defTabSz="808998">
              <a:lnSpc>
                <a:spcPct val="120000"/>
              </a:lnSpc>
              <a:buClr>
                <a:schemeClr val="tx1"/>
              </a:buClr>
              <a:tabLst>
                <a:tab pos="905470" algn="l"/>
              </a:tabLst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R="4128" defTabSz="808998">
              <a:lnSpc>
                <a:spcPct val="120000"/>
              </a:lnSpc>
              <a:buClr>
                <a:schemeClr val="tx1"/>
              </a:buClr>
              <a:tabLst>
                <a:tab pos="905470" algn="l"/>
              </a:tabLst>
            </a:pP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285750" marR="4128" indent="-28575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ko-KR" altLang="en-US" sz="1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시그널로 연결 된 </a:t>
            </a:r>
            <a:r>
              <a:rPr lang="en-US" altLang="ko-KR" sz="1400" b="1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handleMouseDown</a:t>
            </a:r>
            <a:r>
              <a:rPr lang="en-US" altLang="ko-KR" sz="1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()</a:t>
            </a:r>
            <a:r>
              <a:rPr lang="ko-KR" altLang="en-US" sz="1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및 </a:t>
            </a:r>
            <a:r>
              <a:rPr lang="en-US" altLang="ko-KR" sz="1400" b="1" dirty="0" err="1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getLayerByName</a:t>
            </a:r>
            <a:r>
              <a:rPr lang="en-US" altLang="ko-KR" sz="1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() </a:t>
            </a:r>
            <a:r>
              <a:rPr lang="ko-KR" altLang="en-US" sz="1400" b="1" dirty="0">
                <a:solidFill>
                  <a:srgbClr val="40404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함수 추가</a:t>
            </a:r>
            <a:endParaRPr lang="en-US" altLang="ko-KR" sz="1400" b="1" dirty="0">
              <a:solidFill>
                <a:srgbClr val="40404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R="4128" defTabSz="808998">
              <a:lnSpc>
                <a:spcPct val="120000"/>
              </a:lnSpc>
              <a:buClr>
                <a:schemeClr val="tx1"/>
              </a:buClr>
              <a:tabLst>
                <a:tab pos="905470" algn="l"/>
              </a:tabLst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5CCB32F-BA3D-4FF3-BBD3-579872D5B7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32" y="2201814"/>
            <a:ext cx="8514307" cy="71272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9ECEFCF-2941-4A58-A3CD-DC7C5A505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32" y="3603329"/>
            <a:ext cx="8258175" cy="2357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22891" y="5758951"/>
            <a:ext cx="5035434" cy="78192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lIns="180000" tIns="90000" rIns="180000" bIns="90000" rtlCol="0" anchor="ctr" anchorCtr="0">
            <a:spAutoFit/>
          </a:bodyPr>
          <a:lstStyle/>
          <a:p>
            <a:pPr algn="ctr"/>
            <a:r>
              <a:rPr lang="ko-KR" altLang="en-US" sz="13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다이얼로그가 </a:t>
            </a:r>
            <a:r>
              <a:rPr lang="en-US" altLang="ko-KR" sz="13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QGIS </a:t>
            </a:r>
            <a:r>
              <a:rPr lang="ko-KR" altLang="en-US" sz="13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뒤에 숨는다면</a:t>
            </a:r>
            <a:r>
              <a:rPr lang="en-US" altLang="ko-KR" sz="13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..</a:t>
            </a:r>
          </a:p>
          <a:p>
            <a:pPr algn="ctr"/>
            <a:r>
              <a:rPr lang="en-US" altLang="ko-KR" sz="1300" b="1" dirty="0" err="1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def</a:t>
            </a:r>
            <a:r>
              <a:rPr lang="en-US" altLang="ko-KR" sz="13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run(self): </a:t>
            </a:r>
            <a:r>
              <a:rPr lang="ko-KR" altLang="en-US" sz="1300" b="1" dirty="0">
                <a:solidFill>
                  <a:schemeClr val="tx1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 아래 코드 추가</a:t>
            </a:r>
            <a:endParaRPr lang="en-US" altLang="ko-KR" sz="1300" b="1" dirty="0">
              <a:solidFill>
                <a:schemeClr val="tx1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algn="ctr"/>
            <a:r>
              <a:rPr lang="en-US" altLang="ko-KR" sz="13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self.dlg.setWindowFlags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</a:t>
            </a:r>
            <a:r>
              <a:rPr lang="en-US" altLang="ko-KR" sz="1300" b="1" dirty="0" err="1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QtCore.Qt.WindowStaysOnTopHint</a:t>
            </a:r>
            <a:r>
              <a:rPr lang="en-US" altLang="ko-KR" sz="1300" b="1" dirty="0">
                <a:solidFill>
                  <a:srgbClr val="0070C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5613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플러그인 개발하기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플러그인 코드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작성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5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Function3 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마우스가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Map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위를 이동할 때 좌표정보 출력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def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run(self):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에 아래 코드 추가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시그널로 연결 된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handleXY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()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함수 추가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시그널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이벤트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)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확인은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? (ex.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QgsMapCanvas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)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https://qgis.org/api/classQgsMapCanvas.html#a304914a0bb5ceaadcfb7967c99f49fe6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44232597-F0D1-4E22-9DAF-9D24793E73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449" y="1914439"/>
            <a:ext cx="7142282" cy="6672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6DA7E8B1-01E9-4705-831B-E46E90235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49" y="3138837"/>
            <a:ext cx="7921056" cy="558814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9167064A-DDA5-44F4-A9A9-E6D1132BD536}"/>
              </a:ext>
            </a:extLst>
          </p:cNvPr>
          <p:cNvGrpSpPr/>
          <p:nvPr/>
        </p:nvGrpSpPr>
        <p:grpSpPr>
          <a:xfrm>
            <a:off x="510424" y="4407433"/>
            <a:ext cx="8500594" cy="1962160"/>
            <a:chOff x="431448" y="4505448"/>
            <a:chExt cx="8500594" cy="1962160"/>
          </a:xfrm>
        </p:grpSpPr>
        <p:pic>
          <p:nvPicPr>
            <p:cNvPr id="12" name="그림 11">
              <a:extLst>
                <a:ext uri="{FF2B5EF4-FFF2-40B4-BE49-F238E27FC236}">
                  <a16:creationId xmlns="" xmlns:a16="http://schemas.microsoft.com/office/drawing/2014/main" id="{8D8128BF-5D53-4CDE-827A-FE0D35D0858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1448" y="4505448"/>
              <a:ext cx="8500594" cy="3916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="" xmlns:a16="http://schemas.microsoft.com/office/drawing/2014/main" id="{50D182F6-87AA-4258-AE67-AE6314B95CD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31448" y="4843360"/>
              <a:ext cx="7253748" cy="1624248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2154F912-9FB6-435A-A54F-CAB234FE8CDA}"/>
              </a:ext>
            </a:extLst>
          </p:cNvPr>
          <p:cNvSpPr/>
          <p:nvPr/>
        </p:nvSpPr>
        <p:spPr>
          <a:xfrm>
            <a:off x="591766" y="5607650"/>
            <a:ext cx="2978163" cy="689155"/>
          </a:xfrm>
          <a:prstGeom prst="rect">
            <a:avLst/>
          </a:prstGeom>
          <a:ln w="19050">
            <a:solidFill>
              <a:srgbClr val="FF0000"/>
            </a:solidFill>
          </a:ln>
        </p:spPr>
        <p:txBody>
          <a:bodyPr vert="horz" wrap="square" lIns="36000" tIns="36000" rIns="36000" bIns="36000" rtlCol="0" anchor="ctr" anchorCtr="0">
            <a:spAutoFit/>
          </a:bodyPr>
          <a:lstStyle/>
          <a:p>
            <a:pPr algn="ctr"/>
            <a:endParaRPr lang="ko-KR" altLang="en-US" sz="1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651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플러그인 개발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플러그인 개발하기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플러그인 확인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6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64</a:t>
            </a:fld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48ED7F1-8597-4333-864E-E9F56B7BB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720" y="1592402"/>
            <a:ext cx="8640559" cy="46389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2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플러그인 다시 불러오기 및 확인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3100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50523250-575C-4F51-99E6-CE601B5A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F58128A-CD49-4229-B129-C81C39452351}"/>
              </a:ext>
            </a:extLst>
          </p:cNvPr>
          <p:cNvSpPr txBox="1"/>
          <p:nvPr/>
        </p:nvSpPr>
        <p:spPr>
          <a:xfrm>
            <a:off x="2946556" y="2787976"/>
            <a:ext cx="4263828" cy="34575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6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6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6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6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C407C6E-2831-47A2-94BC-DAC02A50CCB9}"/>
              </a:ext>
            </a:extLst>
          </p:cNvPr>
          <p:cNvSpPr txBox="1"/>
          <p:nvPr/>
        </p:nvSpPr>
        <p:spPr>
          <a:xfrm>
            <a:off x="2821086" y="3187102"/>
            <a:ext cx="4263828" cy="649679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pPr algn="ctr"/>
            <a:r>
              <a:rPr lang="ko-KR" altLang="en-US" sz="3575" b="1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감사합니다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BF0FECDE-D372-4BF5-8AEB-BD8C5DF9C22F}"/>
              </a:ext>
            </a:extLst>
          </p:cNvPr>
          <p:cNvGrpSpPr/>
          <p:nvPr/>
        </p:nvGrpSpPr>
        <p:grpSpPr>
          <a:xfrm>
            <a:off x="6857394" y="3826420"/>
            <a:ext cx="2362676" cy="1438443"/>
            <a:chOff x="12153364" y="3106547"/>
            <a:chExt cx="2998470" cy="1825526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xmlns="" id="{11D8ABA9-35A0-4530-B26B-B94B21D1FB6C}"/>
                </a:ext>
              </a:extLst>
            </p:cNvPr>
            <p:cNvGrpSpPr/>
            <p:nvPr/>
          </p:nvGrpSpPr>
          <p:grpSpPr>
            <a:xfrm>
              <a:off x="13797572" y="4081750"/>
              <a:ext cx="1354262" cy="847074"/>
              <a:chOff x="4824068" y="5759943"/>
              <a:chExt cx="1354262" cy="847074"/>
            </a:xfrm>
          </p:grpSpPr>
          <p:sp>
            <p:nvSpPr>
              <p:cNvPr id="94" name="타원 93">
                <a:extLst>
                  <a:ext uri="{FF2B5EF4-FFF2-40B4-BE49-F238E27FC236}">
                    <a16:creationId xmlns:a16="http://schemas.microsoft.com/office/drawing/2014/main" xmlns="" id="{CD7550FD-81B3-4E30-8D2B-7D7F6876C662}"/>
                  </a:ext>
                </a:extLst>
              </p:cNvPr>
              <p:cNvSpPr/>
              <p:nvPr/>
            </p:nvSpPr>
            <p:spPr>
              <a:xfrm>
                <a:off x="5530968" y="6395760"/>
                <a:ext cx="27067" cy="242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/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:a16="http://schemas.microsoft.com/office/drawing/2014/main" xmlns="" id="{98CAD5BF-88C3-4162-8885-EF9FAEA81A70}"/>
                  </a:ext>
                </a:extLst>
              </p:cNvPr>
              <p:cNvGrpSpPr/>
              <p:nvPr/>
            </p:nvGrpSpPr>
            <p:grpSpPr>
              <a:xfrm>
                <a:off x="5167567" y="5909205"/>
                <a:ext cx="722470" cy="441239"/>
                <a:chOff x="5227102" y="5204268"/>
                <a:chExt cx="1304606" cy="796771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:a16="http://schemas.microsoft.com/office/drawing/2014/main" xmlns="" id="{678A1B7C-BF34-470C-B395-F6900282173B}"/>
                    </a:ext>
                  </a:extLst>
                </p:cNvPr>
                <p:cNvGrpSpPr/>
                <p:nvPr/>
              </p:nvGrpSpPr>
              <p:grpSpPr>
                <a:xfrm>
                  <a:off x="5372899" y="5290087"/>
                  <a:ext cx="1158809" cy="710952"/>
                  <a:chOff x="2433686" y="6897216"/>
                  <a:chExt cx="1995268" cy="1224137"/>
                </a:xfrm>
                <a:solidFill>
                  <a:schemeClr val="accent2"/>
                </a:solidFill>
              </p:grpSpPr>
              <p:sp>
                <p:nvSpPr>
                  <p:cNvPr id="117" name="직사각형 116">
                    <a:extLst>
                      <a:ext uri="{FF2B5EF4-FFF2-40B4-BE49-F238E27FC236}">
                        <a16:creationId xmlns:a16="http://schemas.microsoft.com/office/drawing/2014/main" xmlns="" id="{2D3BCA68-3328-4948-B310-12D284ECCF13}"/>
                      </a:ext>
                    </a:extLst>
                  </p:cNvPr>
                  <p:cNvSpPr/>
                  <p:nvPr/>
                </p:nvSpPr>
                <p:spPr>
                  <a:xfrm>
                    <a:off x="2433686" y="7940144"/>
                    <a:ext cx="135633" cy="1812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18" name="직사각형 117">
                    <a:extLst>
                      <a:ext uri="{FF2B5EF4-FFF2-40B4-BE49-F238E27FC236}">
                        <a16:creationId xmlns:a16="http://schemas.microsoft.com/office/drawing/2014/main" xmlns="" id="{E3F39981-56A4-4EDA-87A8-ECD9196BE253}"/>
                      </a:ext>
                    </a:extLst>
                  </p:cNvPr>
                  <p:cNvSpPr/>
                  <p:nvPr/>
                </p:nvSpPr>
                <p:spPr>
                  <a:xfrm>
                    <a:off x="2679843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19" name="직사각형 118">
                    <a:extLst>
                      <a:ext uri="{FF2B5EF4-FFF2-40B4-BE49-F238E27FC236}">
                        <a16:creationId xmlns:a16="http://schemas.microsoft.com/office/drawing/2014/main" xmlns="" id="{00905000-72F0-4A2C-9B09-503D8D64697E}"/>
                      </a:ext>
                    </a:extLst>
                  </p:cNvPr>
                  <p:cNvSpPr/>
                  <p:nvPr/>
                </p:nvSpPr>
                <p:spPr>
                  <a:xfrm>
                    <a:off x="2948756" y="7830738"/>
                    <a:ext cx="135633" cy="29061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20" name="직사각형 119">
                    <a:extLst>
                      <a:ext uri="{FF2B5EF4-FFF2-40B4-BE49-F238E27FC236}">
                        <a16:creationId xmlns:a16="http://schemas.microsoft.com/office/drawing/2014/main" xmlns="" id="{D310FEF9-3A46-4318-8DD2-E7958811265C}"/>
                      </a:ext>
                    </a:extLst>
                  </p:cNvPr>
                  <p:cNvSpPr/>
                  <p:nvPr/>
                </p:nvSpPr>
                <p:spPr>
                  <a:xfrm>
                    <a:off x="3217669" y="7761312"/>
                    <a:ext cx="135633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21" name="직사각형 120">
                    <a:extLst>
                      <a:ext uri="{FF2B5EF4-FFF2-40B4-BE49-F238E27FC236}">
                        <a16:creationId xmlns:a16="http://schemas.microsoft.com/office/drawing/2014/main" xmlns="" id="{3A057422-C618-4E0A-A2E5-F6A8EE7AC494}"/>
                      </a:ext>
                    </a:extLst>
                  </p:cNvPr>
                  <p:cNvSpPr/>
                  <p:nvPr/>
                </p:nvSpPr>
                <p:spPr>
                  <a:xfrm>
                    <a:off x="3486582" y="7401273"/>
                    <a:ext cx="135633" cy="7200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22" name="직사각형 121">
                    <a:extLst>
                      <a:ext uri="{FF2B5EF4-FFF2-40B4-BE49-F238E27FC236}">
                        <a16:creationId xmlns:a16="http://schemas.microsoft.com/office/drawing/2014/main" xmlns="" id="{18AA7003-CCB5-457B-8D3A-7743A8566F1F}"/>
                      </a:ext>
                    </a:extLst>
                  </p:cNvPr>
                  <p:cNvSpPr/>
                  <p:nvPr/>
                </p:nvSpPr>
                <p:spPr>
                  <a:xfrm>
                    <a:off x="3755495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:a16="http://schemas.microsoft.com/office/drawing/2014/main" xmlns="" id="{DC04A5E1-8DC5-42CE-A6C9-C19C5D91C07B}"/>
                      </a:ext>
                    </a:extLst>
                  </p:cNvPr>
                  <p:cNvSpPr/>
                  <p:nvPr/>
                </p:nvSpPr>
                <p:spPr>
                  <a:xfrm>
                    <a:off x="4024408" y="7186849"/>
                    <a:ext cx="135633" cy="9345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:a16="http://schemas.microsoft.com/office/drawing/2014/main" xmlns="" id="{3130C597-814C-4DA7-9BD1-154B5F458B7B}"/>
                      </a:ext>
                    </a:extLst>
                  </p:cNvPr>
                  <p:cNvSpPr/>
                  <p:nvPr/>
                </p:nvSpPr>
                <p:spPr>
                  <a:xfrm>
                    <a:off x="4293321" y="6897216"/>
                    <a:ext cx="135633" cy="122413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106" name="자유형: 도형 105">
                  <a:extLst>
                    <a:ext uri="{FF2B5EF4-FFF2-40B4-BE49-F238E27FC236}">
                      <a16:creationId xmlns:a16="http://schemas.microsoft.com/office/drawing/2014/main" xmlns="" id="{DA5D1A10-17CE-45E7-A53B-6F5FF6842293}"/>
                    </a:ext>
                  </a:extLst>
                </p:cNvPr>
                <p:cNvSpPr/>
                <p:nvPr/>
              </p:nvSpPr>
              <p:spPr>
                <a:xfrm>
                  <a:off x="5393339" y="5228367"/>
                  <a:ext cx="1076290" cy="637277"/>
                </a:xfrm>
                <a:custGeom>
                  <a:avLst/>
                  <a:gdLst>
                    <a:gd name="connsiteX0" fmla="*/ 0 w 1853184"/>
                    <a:gd name="connsiteY0" fmla="*/ 1097280 h 1097280"/>
                    <a:gd name="connsiteX1" fmla="*/ 268224 w 1853184"/>
                    <a:gd name="connsiteY1" fmla="*/ 774192 h 1097280"/>
                    <a:gd name="connsiteX2" fmla="*/ 755904 w 1853184"/>
                    <a:gd name="connsiteY2" fmla="*/ 847344 h 1097280"/>
                    <a:gd name="connsiteX3" fmla="*/ 1048512 w 1853184"/>
                    <a:gd name="connsiteY3" fmla="*/ 475488 h 1097280"/>
                    <a:gd name="connsiteX4" fmla="*/ 1310640 w 1853184"/>
                    <a:gd name="connsiteY4" fmla="*/ 554736 h 1097280"/>
                    <a:gd name="connsiteX5" fmla="*/ 1853184 w 1853184"/>
                    <a:gd name="connsiteY5" fmla="*/ 0 h 1097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53184" h="1097280">
                      <a:moveTo>
                        <a:pt x="0" y="1097280"/>
                      </a:moveTo>
                      <a:lnTo>
                        <a:pt x="268224" y="774192"/>
                      </a:lnTo>
                      <a:lnTo>
                        <a:pt x="755904" y="847344"/>
                      </a:lnTo>
                      <a:lnTo>
                        <a:pt x="1048512" y="475488"/>
                      </a:lnTo>
                      <a:lnTo>
                        <a:pt x="1310640" y="554736"/>
                      </a:lnTo>
                      <a:lnTo>
                        <a:pt x="1853184" y="0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:a16="http://schemas.microsoft.com/office/drawing/2014/main" xmlns="" id="{0AEA1302-A75F-41AE-A361-E77E94FAB57D}"/>
                    </a:ext>
                  </a:extLst>
                </p:cNvPr>
                <p:cNvSpPr/>
                <p:nvPr/>
              </p:nvSpPr>
              <p:spPr>
                <a:xfrm>
                  <a:off x="5515861" y="5646574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:a16="http://schemas.microsoft.com/office/drawing/2014/main" xmlns="" id="{395553A7-59C3-4302-8637-63867040292F}"/>
                    </a:ext>
                  </a:extLst>
                </p:cNvPr>
                <p:cNvSpPr/>
                <p:nvPr/>
              </p:nvSpPr>
              <p:spPr>
                <a:xfrm>
                  <a:off x="5801780" y="5681928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:a16="http://schemas.microsoft.com/office/drawing/2014/main" xmlns="" id="{9088114C-E22E-4CDA-9714-28732F670828}"/>
                    </a:ext>
                  </a:extLst>
                </p:cNvPr>
                <p:cNvSpPr/>
                <p:nvPr/>
              </p:nvSpPr>
              <p:spPr>
                <a:xfrm>
                  <a:off x="5975565" y="5474510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:a16="http://schemas.microsoft.com/office/drawing/2014/main" xmlns="" id="{590DE97A-91F1-4A22-BD22-AD3117DF8B4C}"/>
                    </a:ext>
                  </a:extLst>
                </p:cNvPr>
                <p:cNvSpPr/>
                <p:nvPr/>
              </p:nvSpPr>
              <p:spPr>
                <a:xfrm>
                  <a:off x="6429610" y="5204271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</a:endParaRPr>
                </a:p>
              </p:txBody>
            </p:sp>
            <p:grpSp>
              <p:nvGrpSpPr>
                <p:cNvPr id="111" name="그룹 110">
                  <a:extLst>
                    <a:ext uri="{FF2B5EF4-FFF2-40B4-BE49-F238E27FC236}">
                      <a16:creationId xmlns:a16="http://schemas.microsoft.com/office/drawing/2014/main" xmlns="" id="{49DDD936-71A3-495B-AACA-A910D2C2F22F}"/>
                    </a:ext>
                  </a:extLst>
                </p:cNvPr>
                <p:cNvGrpSpPr/>
                <p:nvPr/>
              </p:nvGrpSpPr>
              <p:grpSpPr>
                <a:xfrm>
                  <a:off x="5227102" y="5204268"/>
                  <a:ext cx="444938" cy="183904"/>
                  <a:chOff x="2182649" y="6749455"/>
                  <a:chExt cx="766107" cy="316650"/>
                </a:xfrm>
              </p:grpSpPr>
              <p:sp>
                <p:nvSpPr>
                  <p:cNvPr id="112" name="직사각형 111">
                    <a:extLst>
                      <a:ext uri="{FF2B5EF4-FFF2-40B4-BE49-F238E27FC236}">
                        <a16:creationId xmlns:a16="http://schemas.microsoft.com/office/drawing/2014/main" xmlns="" id="{A56E811C-A1D0-4B8F-A21F-4B349CB0CC05}"/>
                      </a:ext>
                    </a:extLst>
                  </p:cNvPr>
                  <p:cNvSpPr/>
                  <p:nvPr/>
                </p:nvSpPr>
                <p:spPr>
                  <a:xfrm>
                    <a:off x="2182649" y="6749455"/>
                    <a:ext cx="766107" cy="45719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13" name="직사각형 112">
                    <a:extLst>
                      <a:ext uri="{FF2B5EF4-FFF2-40B4-BE49-F238E27FC236}">
                        <a16:creationId xmlns:a16="http://schemas.microsoft.com/office/drawing/2014/main" xmlns="" id="{CE13BB97-9A6D-40EF-948F-70B907F434F7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34691"/>
                    <a:ext cx="310247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:a16="http://schemas.microsoft.com/office/drawing/2014/main" xmlns="" id="{91AC7C22-E280-4206-B3CB-57E00B61B80D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93700"/>
                    <a:ext cx="61687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:a16="http://schemas.microsoft.com/office/drawing/2014/main" xmlns="" id="{F67B8855-0C20-4AF5-81AE-4B0098C1CF6D}"/>
                      </a:ext>
                    </a:extLst>
                  </p:cNvPr>
                  <p:cNvSpPr/>
                  <p:nvPr/>
                </p:nvSpPr>
                <p:spPr>
                  <a:xfrm>
                    <a:off x="2182649" y="6956795"/>
                    <a:ext cx="38667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116" name="직사각형 115">
                    <a:extLst>
                      <a:ext uri="{FF2B5EF4-FFF2-40B4-BE49-F238E27FC236}">
                        <a16:creationId xmlns:a16="http://schemas.microsoft.com/office/drawing/2014/main" xmlns="" id="{EEF6BD2E-3385-48D1-8941-2987C7A51860}"/>
                      </a:ext>
                    </a:extLst>
                  </p:cNvPr>
                  <p:cNvSpPr/>
                  <p:nvPr/>
                </p:nvSpPr>
                <p:spPr>
                  <a:xfrm>
                    <a:off x="2182649" y="7020386"/>
                    <a:ext cx="67420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  <p:sp>
            <p:nvSpPr>
              <p:cNvPr id="96" name="자유형: 도형 95">
                <a:extLst>
                  <a:ext uri="{FF2B5EF4-FFF2-40B4-BE49-F238E27FC236}">
                    <a16:creationId xmlns:a16="http://schemas.microsoft.com/office/drawing/2014/main" xmlns="" id="{40716501-4FD5-4ED6-B8CE-6608918BE169}"/>
                  </a:ext>
                </a:extLst>
              </p:cNvPr>
              <p:cNvSpPr/>
              <p:nvPr/>
            </p:nvSpPr>
            <p:spPr>
              <a:xfrm>
                <a:off x="5041337" y="5985600"/>
                <a:ext cx="48233" cy="38301"/>
              </a:xfrm>
              <a:custGeom>
                <a:avLst/>
                <a:gdLst>
                  <a:gd name="connsiteX0" fmla="*/ 0 w 48233"/>
                  <a:gd name="connsiteY0" fmla="*/ 0 h 38301"/>
                  <a:gd name="connsiteX1" fmla="*/ 48233 w 48233"/>
                  <a:gd name="connsiteY1" fmla="*/ 0 h 38301"/>
                  <a:gd name="connsiteX2" fmla="*/ 48233 w 48233"/>
                  <a:gd name="connsiteY2" fmla="*/ 38301 h 38301"/>
                  <a:gd name="connsiteX3" fmla="*/ 0 w 48233"/>
                  <a:gd name="connsiteY3" fmla="*/ 38301 h 38301"/>
                  <a:gd name="connsiteX4" fmla="*/ 0 w 48233"/>
                  <a:gd name="connsiteY4" fmla="*/ 0 h 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33" h="38301">
                    <a:moveTo>
                      <a:pt x="0" y="0"/>
                    </a:moveTo>
                    <a:lnTo>
                      <a:pt x="48233" y="0"/>
                    </a:lnTo>
                    <a:lnTo>
                      <a:pt x="48233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Arial" panose="020B0604020202020204" pitchFamily="34" charset="0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:a16="http://schemas.microsoft.com/office/drawing/2014/main" xmlns="" id="{A84C0D09-231B-48DB-9C4F-B123C494C657}"/>
                  </a:ext>
                </a:extLst>
              </p:cNvPr>
              <p:cNvSpPr/>
              <p:nvPr/>
            </p:nvSpPr>
            <p:spPr>
              <a:xfrm>
                <a:off x="5927460" y="6173175"/>
                <a:ext cx="250870" cy="433842"/>
              </a:xfrm>
              <a:custGeom>
                <a:avLst/>
                <a:gdLst>
                  <a:gd name="connsiteX0" fmla="*/ 125435 w 250870"/>
                  <a:gd name="connsiteY0" fmla="*/ 394147 h 433842"/>
                  <a:gd name="connsiteX1" fmla="*/ 111610 w 250870"/>
                  <a:gd name="connsiteY1" fmla="*/ 407972 h 433842"/>
                  <a:gd name="connsiteX2" fmla="*/ 125435 w 250870"/>
                  <a:gd name="connsiteY2" fmla="*/ 421796 h 433842"/>
                  <a:gd name="connsiteX3" fmla="*/ 139259 w 250870"/>
                  <a:gd name="connsiteY3" fmla="*/ 407972 h 433842"/>
                  <a:gd name="connsiteX4" fmla="*/ 125435 w 250870"/>
                  <a:gd name="connsiteY4" fmla="*/ 394147 h 433842"/>
                  <a:gd name="connsiteX5" fmla="*/ 22793 w 250870"/>
                  <a:gd name="connsiteY5" fmla="*/ 0 h 433842"/>
                  <a:gd name="connsiteX6" fmla="*/ 81544 w 250870"/>
                  <a:gd name="connsiteY6" fmla="*/ 0 h 433842"/>
                  <a:gd name="connsiteX7" fmla="*/ 125434 w 250870"/>
                  <a:gd name="connsiteY7" fmla="*/ 0 h 433842"/>
                  <a:gd name="connsiteX8" fmla="*/ 125435 w 250870"/>
                  <a:gd name="connsiteY8" fmla="*/ 0 h 433842"/>
                  <a:gd name="connsiteX9" fmla="*/ 228079 w 250870"/>
                  <a:gd name="connsiteY9" fmla="*/ 0 h 433842"/>
                  <a:gd name="connsiteX10" fmla="*/ 250870 w 250870"/>
                  <a:gd name="connsiteY10" fmla="*/ 22792 h 433842"/>
                  <a:gd name="connsiteX11" fmla="*/ 250870 w 250870"/>
                  <a:gd name="connsiteY11" fmla="*/ 411051 h 433842"/>
                  <a:gd name="connsiteX12" fmla="*/ 228079 w 250870"/>
                  <a:gd name="connsiteY12" fmla="*/ 433842 h 433842"/>
                  <a:gd name="connsiteX13" fmla="*/ 22792 w 250870"/>
                  <a:gd name="connsiteY13" fmla="*/ 433842 h 433842"/>
                  <a:gd name="connsiteX14" fmla="*/ 0 w 250870"/>
                  <a:gd name="connsiteY14" fmla="*/ 411051 h 433842"/>
                  <a:gd name="connsiteX15" fmla="*/ 0 w 250870"/>
                  <a:gd name="connsiteY15" fmla="*/ 236125 h 433842"/>
                  <a:gd name="connsiteX16" fmla="*/ 1 w 250870"/>
                  <a:gd name="connsiteY16" fmla="*/ 236125 h 433842"/>
                  <a:gd name="connsiteX17" fmla="*/ 1 w 250870"/>
                  <a:gd name="connsiteY17" fmla="*/ 197001 h 433842"/>
                  <a:gd name="connsiteX18" fmla="*/ 17976 w 250870"/>
                  <a:gd name="connsiteY18" fmla="*/ 197001 h 433842"/>
                  <a:gd name="connsiteX19" fmla="*/ 17976 w 250870"/>
                  <a:gd name="connsiteY19" fmla="*/ 236126 h 433842"/>
                  <a:gd name="connsiteX20" fmla="*/ 17975 w 250870"/>
                  <a:gd name="connsiteY20" fmla="*/ 236126 h 433842"/>
                  <a:gd name="connsiteX21" fmla="*/ 17975 w 250870"/>
                  <a:gd name="connsiteY21" fmla="*/ 381852 h 433842"/>
                  <a:gd name="connsiteX22" fmla="*/ 232896 w 250870"/>
                  <a:gd name="connsiteY22" fmla="*/ 381852 h 433842"/>
                  <a:gd name="connsiteX23" fmla="*/ 232896 w 250870"/>
                  <a:gd name="connsiteY23" fmla="*/ 17318 h 433842"/>
                  <a:gd name="connsiteX24" fmla="*/ 125435 w 250870"/>
                  <a:gd name="connsiteY24" fmla="*/ 17318 h 433842"/>
                  <a:gd name="connsiteX25" fmla="*/ 125434 w 250870"/>
                  <a:gd name="connsiteY25" fmla="*/ 17318 h 433842"/>
                  <a:gd name="connsiteX26" fmla="*/ 81544 w 250870"/>
                  <a:gd name="connsiteY26" fmla="*/ 17318 h 433842"/>
                  <a:gd name="connsiteX27" fmla="*/ 17976 w 250870"/>
                  <a:gd name="connsiteY27" fmla="*/ 17318 h 433842"/>
                  <a:gd name="connsiteX28" fmla="*/ 17976 w 250870"/>
                  <a:gd name="connsiteY28" fmla="*/ 197000 h 433842"/>
                  <a:gd name="connsiteX29" fmla="*/ 1 w 250870"/>
                  <a:gd name="connsiteY29" fmla="*/ 197000 h 433842"/>
                  <a:gd name="connsiteX30" fmla="*/ 1 w 250870"/>
                  <a:gd name="connsiteY30" fmla="*/ 22792 h 433842"/>
                  <a:gd name="connsiteX31" fmla="*/ 22793 w 250870"/>
                  <a:gd name="connsiteY31" fmla="*/ 0 h 433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50870" h="433842">
                    <a:moveTo>
                      <a:pt x="125435" y="394147"/>
                    </a:moveTo>
                    <a:cubicBezTo>
                      <a:pt x="117800" y="394147"/>
                      <a:pt x="111610" y="400337"/>
                      <a:pt x="111610" y="407972"/>
                    </a:cubicBezTo>
                    <a:cubicBezTo>
                      <a:pt x="111610" y="415607"/>
                      <a:pt x="117800" y="421796"/>
                      <a:pt x="125435" y="421796"/>
                    </a:cubicBezTo>
                    <a:cubicBezTo>
                      <a:pt x="133070" y="421796"/>
                      <a:pt x="139259" y="415607"/>
                      <a:pt x="139259" y="407972"/>
                    </a:cubicBezTo>
                    <a:cubicBezTo>
                      <a:pt x="139259" y="400337"/>
                      <a:pt x="133070" y="394147"/>
                      <a:pt x="125435" y="394147"/>
                    </a:cubicBezTo>
                    <a:close/>
                    <a:moveTo>
                      <a:pt x="22793" y="0"/>
                    </a:moveTo>
                    <a:lnTo>
                      <a:pt x="81544" y="0"/>
                    </a:lnTo>
                    <a:lnTo>
                      <a:pt x="125434" y="0"/>
                    </a:lnTo>
                    <a:lnTo>
                      <a:pt x="125435" y="0"/>
                    </a:lnTo>
                    <a:lnTo>
                      <a:pt x="228079" y="0"/>
                    </a:lnTo>
                    <a:cubicBezTo>
                      <a:pt x="240666" y="0"/>
                      <a:pt x="250870" y="10204"/>
                      <a:pt x="250870" y="22792"/>
                    </a:cubicBezTo>
                    <a:lnTo>
                      <a:pt x="250870" y="411051"/>
                    </a:lnTo>
                    <a:cubicBezTo>
                      <a:pt x="250870" y="423638"/>
                      <a:pt x="240666" y="433842"/>
                      <a:pt x="228079" y="433842"/>
                    </a:cubicBezTo>
                    <a:lnTo>
                      <a:pt x="22792" y="433842"/>
                    </a:lnTo>
                    <a:cubicBezTo>
                      <a:pt x="10204" y="433842"/>
                      <a:pt x="0" y="423638"/>
                      <a:pt x="0" y="411051"/>
                    </a:cubicBezTo>
                    <a:lnTo>
                      <a:pt x="0" y="236125"/>
                    </a:lnTo>
                    <a:lnTo>
                      <a:pt x="1" y="236125"/>
                    </a:lnTo>
                    <a:lnTo>
                      <a:pt x="1" y="197001"/>
                    </a:lnTo>
                    <a:lnTo>
                      <a:pt x="17976" y="197001"/>
                    </a:lnTo>
                    <a:lnTo>
                      <a:pt x="17976" y="236126"/>
                    </a:lnTo>
                    <a:lnTo>
                      <a:pt x="17975" y="236126"/>
                    </a:lnTo>
                    <a:lnTo>
                      <a:pt x="17975" y="381852"/>
                    </a:lnTo>
                    <a:lnTo>
                      <a:pt x="232896" y="381852"/>
                    </a:lnTo>
                    <a:lnTo>
                      <a:pt x="232896" y="17318"/>
                    </a:lnTo>
                    <a:lnTo>
                      <a:pt x="125435" y="17318"/>
                    </a:lnTo>
                    <a:lnTo>
                      <a:pt x="125434" y="17318"/>
                    </a:lnTo>
                    <a:lnTo>
                      <a:pt x="81544" y="17318"/>
                    </a:lnTo>
                    <a:lnTo>
                      <a:pt x="17976" y="17318"/>
                    </a:lnTo>
                    <a:lnTo>
                      <a:pt x="17976" y="197000"/>
                    </a:lnTo>
                    <a:lnTo>
                      <a:pt x="1" y="197000"/>
                    </a:lnTo>
                    <a:lnTo>
                      <a:pt x="1" y="22792"/>
                    </a:lnTo>
                    <a:cubicBezTo>
                      <a:pt x="1" y="10204"/>
                      <a:pt x="10205" y="0"/>
                      <a:pt x="22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Arial" panose="020B0604020202020204" pitchFamily="34" charset="0"/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:a16="http://schemas.microsoft.com/office/drawing/2014/main" xmlns="" id="{8FA58329-42CD-4A40-B26F-AF84198CEB3E}"/>
                  </a:ext>
                </a:extLst>
              </p:cNvPr>
              <p:cNvGrpSpPr/>
              <p:nvPr/>
            </p:nvGrpSpPr>
            <p:grpSpPr>
              <a:xfrm>
                <a:off x="5041336" y="5759943"/>
                <a:ext cx="1011558" cy="844196"/>
                <a:chOff x="5041336" y="5592303"/>
                <a:chExt cx="1011558" cy="844196"/>
              </a:xfrm>
            </p:grpSpPr>
            <p:sp>
              <p:nvSpPr>
                <p:cNvPr id="101" name="사다리꼴 100">
                  <a:extLst>
                    <a:ext uri="{FF2B5EF4-FFF2-40B4-BE49-F238E27FC236}">
                      <a16:creationId xmlns:a16="http://schemas.microsoft.com/office/drawing/2014/main" xmlns="" id="{184553A5-AD82-42A8-91BD-839253260FCE}"/>
                    </a:ext>
                  </a:extLst>
                </p:cNvPr>
                <p:cNvSpPr/>
                <p:nvPr/>
              </p:nvSpPr>
              <p:spPr>
                <a:xfrm>
                  <a:off x="5395490" y="6241660"/>
                  <a:ext cx="302118" cy="1482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:a16="http://schemas.microsoft.com/office/drawing/2014/main" xmlns="" id="{863C72CF-CCEB-4094-A66E-60E2DBE531E0}"/>
                    </a:ext>
                  </a:extLst>
                </p:cNvPr>
                <p:cNvSpPr/>
                <p:nvPr/>
              </p:nvSpPr>
              <p:spPr>
                <a:xfrm>
                  <a:off x="5312341" y="6389958"/>
                  <a:ext cx="468415" cy="465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:a16="http://schemas.microsoft.com/office/drawing/2014/main" xmlns="" id="{68D8615C-ED41-4243-B41B-376E4185469F}"/>
                    </a:ext>
                  </a:extLst>
                </p:cNvPr>
                <p:cNvSpPr/>
                <p:nvPr/>
              </p:nvSpPr>
              <p:spPr>
                <a:xfrm>
                  <a:off x="5041336" y="5592303"/>
                  <a:ext cx="1011558" cy="413233"/>
                </a:xfrm>
                <a:custGeom>
                  <a:avLst/>
                  <a:gdLst>
                    <a:gd name="connsiteX0" fmla="*/ 36956 w 1011558"/>
                    <a:gd name="connsiteY0" fmla="*/ 0 h 413233"/>
                    <a:gd name="connsiteX1" fmla="*/ 974603 w 1011558"/>
                    <a:gd name="connsiteY1" fmla="*/ 0 h 413233"/>
                    <a:gd name="connsiteX2" fmla="*/ 1011558 w 1011558"/>
                    <a:gd name="connsiteY2" fmla="*/ 36956 h 413233"/>
                    <a:gd name="connsiteX3" fmla="*/ 1011558 w 1011558"/>
                    <a:gd name="connsiteY3" fmla="*/ 413233 h 413233"/>
                    <a:gd name="connsiteX4" fmla="*/ 967667 w 1011558"/>
                    <a:gd name="connsiteY4" fmla="*/ 413233 h 413233"/>
                    <a:gd name="connsiteX5" fmla="*/ 967667 w 1011558"/>
                    <a:gd name="connsiteY5" fmla="*/ 39126 h 413233"/>
                    <a:gd name="connsiteX6" fmla="*/ 48233 w 1011558"/>
                    <a:gd name="connsiteY6" fmla="*/ 39126 h 413233"/>
                    <a:gd name="connsiteX7" fmla="*/ 48233 w 1011558"/>
                    <a:gd name="connsiteY7" fmla="*/ 225657 h 413233"/>
                    <a:gd name="connsiteX8" fmla="*/ 0 w 1011558"/>
                    <a:gd name="connsiteY8" fmla="*/ 225657 h 413233"/>
                    <a:gd name="connsiteX9" fmla="*/ 0 w 1011558"/>
                    <a:gd name="connsiteY9" fmla="*/ 36956 h 413233"/>
                    <a:gd name="connsiteX10" fmla="*/ 36956 w 1011558"/>
                    <a:gd name="connsiteY10" fmla="*/ 0 h 41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11558" h="413233">
                      <a:moveTo>
                        <a:pt x="36956" y="0"/>
                      </a:moveTo>
                      <a:lnTo>
                        <a:pt x="974603" y="0"/>
                      </a:lnTo>
                      <a:cubicBezTo>
                        <a:pt x="995013" y="0"/>
                        <a:pt x="1011558" y="16546"/>
                        <a:pt x="1011558" y="36956"/>
                      </a:cubicBezTo>
                      <a:lnTo>
                        <a:pt x="1011558" y="413233"/>
                      </a:lnTo>
                      <a:lnTo>
                        <a:pt x="967667" y="413233"/>
                      </a:lnTo>
                      <a:lnTo>
                        <a:pt x="967667" y="39126"/>
                      </a:lnTo>
                      <a:lnTo>
                        <a:pt x="48233" y="39126"/>
                      </a:lnTo>
                      <a:lnTo>
                        <a:pt x="48233" y="225657"/>
                      </a:lnTo>
                      <a:lnTo>
                        <a:pt x="0" y="225657"/>
                      </a:lnTo>
                      <a:lnTo>
                        <a:pt x="0" y="36956"/>
                      </a:lnTo>
                      <a:cubicBezTo>
                        <a:pt x="0" y="16546"/>
                        <a:pt x="16546" y="0"/>
                        <a:pt x="3695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104" name="자유형: 도형 103">
                  <a:extLst>
                    <a:ext uri="{FF2B5EF4-FFF2-40B4-BE49-F238E27FC236}">
                      <a16:creationId xmlns:a16="http://schemas.microsoft.com/office/drawing/2014/main" xmlns="" id="{F29DD535-025F-4174-8E7F-BC01F79A8EB5}"/>
                    </a:ext>
                  </a:extLst>
                </p:cNvPr>
                <p:cNvSpPr/>
                <p:nvPr/>
              </p:nvSpPr>
              <p:spPr>
                <a:xfrm>
                  <a:off x="5258276" y="6202536"/>
                  <a:ext cx="669184" cy="39125"/>
                </a:xfrm>
                <a:custGeom>
                  <a:avLst/>
                  <a:gdLst>
                    <a:gd name="connsiteX0" fmla="*/ 0 w 669184"/>
                    <a:gd name="connsiteY0" fmla="*/ 0 h 39125"/>
                    <a:gd name="connsiteX1" fmla="*/ 669184 w 669184"/>
                    <a:gd name="connsiteY1" fmla="*/ 0 h 39125"/>
                    <a:gd name="connsiteX2" fmla="*/ 669184 w 669184"/>
                    <a:gd name="connsiteY2" fmla="*/ 39125 h 39125"/>
                    <a:gd name="connsiteX3" fmla="*/ 0 w 669184"/>
                    <a:gd name="connsiteY3" fmla="*/ 39125 h 39125"/>
                    <a:gd name="connsiteX4" fmla="*/ 0 w 669184"/>
                    <a:gd name="connsiteY4" fmla="*/ 0 h 39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184" h="39125">
                      <a:moveTo>
                        <a:pt x="0" y="0"/>
                      </a:moveTo>
                      <a:lnTo>
                        <a:pt x="669184" y="0"/>
                      </a:lnTo>
                      <a:lnTo>
                        <a:pt x="669184" y="39125"/>
                      </a:lnTo>
                      <a:lnTo>
                        <a:pt x="0" y="391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</p:grpSp>
          <p:sp>
            <p:nvSpPr>
              <p:cNvPr id="99" name="자유형: 도형 98">
                <a:extLst>
                  <a:ext uri="{FF2B5EF4-FFF2-40B4-BE49-F238E27FC236}">
                    <a16:creationId xmlns:a16="http://schemas.microsoft.com/office/drawing/2014/main" xmlns="" id="{4129BC58-AA91-404E-9360-9241CB3BE3BD}"/>
                  </a:ext>
                </a:extLst>
              </p:cNvPr>
              <p:cNvSpPr/>
              <p:nvPr/>
            </p:nvSpPr>
            <p:spPr>
              <a:xfrm>
                <a:off x="4824068" y="5985600"/>
                <a:ext cx="434209" cy="616857"/>
              </a:xfrm>
              <a:custGeom>
                <a:avLst/>
                <a:gdLst>
                  <a:gd name="connsiteX0" fmla="*/ 217105 w 434209"/>
                  <a:gd name="connsiteY0" fmla="*/ 566430 h 616857"/>
                  <a:gd name="connsiteX1" fmla="*/ 199547 w 434209"/>
                  <a:gd name="connsiteY1" fmla="*/ 583988 h 616857"/>
                  <a:gd name="connsiteX2" fmla="*/ 217105 w 434209"/>
                  <a:gd name="connsiteY2" fmla="*/ 601545 h 616857"/>
                  <a:gd name="connsiteX3" fmla="*/ 234662 w 434209"/>
                  <a:gd name="connsiteY3" fmla="*/ 583988 h 616857"/>
                  <a:gd name="connsiteX4" fmla="*/ 217105 w 434209"/>
                  <a:gd name="connsiteY4" fmla="*/ 566430 h 616857"/>
                  <a:gd name="connsiteX5" fmla="*/ 45827 w 434209"/>
                  <a:gd name="connsiteY5" fmla="*/ 0 h 616857"/>
                  <a:gd name="connsiteX6" fmla="*/ 217268 w 434209"/>
                  <a:gd name="connsiteY6" fmla="*/ 0 h 616857"/>
                  <a:gd name="connsiteX7" fmla="*/ 217268 w 434209"/>
                  <a:gd name="connsiteY7" fmla="*/ 38301 h 616857"/>
                  <a:gd name="connsiteX8" fmla="*/ 41359 w 434209"/>
                  <a:gd name="connsiteY8" fmla="*/ 38301 h 616857"/>
                  <a:gd name="connsiteX9" fmla="*/ 41359 w 434209"/>
                  <a:gd name="connsiteY9" fmla="*/ 553961 h 616857"/>
                  <a:gd name="connsiteX10" fmla="*/ 392849 w 434209"/>
                  <a:gd name="connsiteY10" fmla="*/ 553961 h 616857"/>
                  <a:gd name="connsiteX11" fmla="*/ 392849 w 434209"/>
                  <a:gd name="connsiteY11" fmla="*/ 423701 h 616857"/>
                  <a:gd name="connsiteX12" fmla="*/ 392850 w 434209"/>
                  <a:gd name="connsiteY12" fmla="*/ 423701 h 616857"/>
                  <a:gd name="connsiteX13" fmla="*/ 392850 w 434209"/>
                  <a:gd name="connsiteY13" fmla="*/ 384576 h 616857"/>
                  <a:gd name="connsiteX14" fmla="*/ 434209 w 434209"/>
                  <a:gd name="connsiteY14" fmla="*/ 384576 h 616857"/>
                  <a:gd name="connsiteX15" fmla="*/ 434209 w 434209"/>
                  <a:gd name="connsiteY15" fmla="*/ 423701 h 616857"/>
                  <a:gd name="connsiteX16" fmla="*/ 434208 w 434209"/>
                  <a:gd name="connsiteY16" fmla="*/ 423701 h 616857"/>
                  <a:gd name="connsiteX17" fmla="*/ 434208 w 434209"/>
                  <a:gd name="connsiteY17" fmla="*/ 571031 h 616857"/>
                  <a:gd name="connsiteX18" fmla="*/ 388382 w 434209"/>
                  <a:gd name="connsiteY18" fmla="*/ 616857 h 616857"/>
                  <a:gd name="connsiteX19" fmla="*/ 45827 w 434209"/>
                  <a:gd name="connsiteY19" fmla="*/ 616857 h 616857"/>
                  <a:gd name="connsiteX20" fmla="*/ 0 w 434209"/>
                  <a:gd name="connsiteY20" fmla="*/ 571031 h 616857"/>
                  <a:gd name="connsiteX21" fmla="*/ 0 w 434209"/>
                  <a:gd name="connsiteY21" fmla="*/ 45827 h 616857"/>
                  <a:gd name="connsiteX22" fmla="*/ 45827 w 434209"/>
                  <a:gd name="connsiteY22" fmla="*/ 0 h 6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4209" h="616857">
                    <a:moveTo>
                      <a:pt x="217105" y="566430"/>
                    </a:moveTo>
                    <a:cubicBezTo>
                      <a:pt x="207408" y="566430"/>
                      <a:pt x="199547" y="574291"/>
                      <a:pt x="199547" y="583988"/>
                    </a:cubicBezTo>
                    <a:cubicBezTo>
                      <a:pt x="199547" y="593684"/>
                      <a:pt x="207408" y="601545"/>
                      <a:pt x="217105" y="601545"/>
                    </a:cubicBezTo>
                    <a:cubicBezTo>
                      <a:pt x="226801" y="601545"/>
                      <a:pt x="234662" y="593684"/>
                      <a:pt x="234662" y="583988"/>
                    </a:cubicBezTo>
                    <a:cubicBezTo>
                      <a:pt x="234662" y="574291"/>
                      <a:pt x="226801" y="566430"/>
                      <a:pt x="217105" y="566430"/>
                    </a:cubicBezTo>
                    <a:close/>
                    <a:moveTo>
                      <a:pt x="45827" y="0"/>
                    </a:moveTo>
                    <a:lnTo>
                      <a:pt x="217268" y="0"/>
                    </a:lnTo>
                    <a:lnTo>
                      <a:pt x="217268" y="38301"/>
                    </a:lnTo>
                    <a:lnTo>
                      <a:pt x="41359" y="38301"/>
                    </a:lnTo>
                    <a:lnTo>
                      <a:pt x="41359" y="553961"/>
                    </a:lnTo>
                    <a:lnTo>
                      <a:pt x="392849" y="553961"/>
                    </a:lnTo>
                    <a:lnTo>
                      <a:pt x="392849" y="423701"/>
                    </a:lnTo>
                    <a:lnTo>
                      <a:pt x="392850" y="423701"/>
                    </a:lnTo>
                    <a:lnTo>
                      <a:pt x="392850" y="384576"/>
                    </a:lnTo>
                    <a:lnTo>
                      <a:pt x="434209" y="384576"/>
                    </a:lnTo>
                    <a:lnTo>
                      <a:pt x="434209" y="423701"/>
                    </a:lnTo>
                    <a:lnTo>
                      <a:pt x="434208" y="423701"/>
                    </a:lnTo>
                    <a:lnTo>
                      <a:pt x="434208" y="571031"/>
                    </a:lnTo>
                    <a:cubicBezTo>
                      <a:pt x="434208" y="596340"/>
                      <a:pt x="413691" y="616857"/>
                      <a:pt x="388382" y="616857"/>
                    </a:cubicBezTo>
                    <a:lnTo>
                      <a:pt x="45827" y="616857"/>
                    </a:lnTo>
                    <a:cubicBezTo>
                      <a:pt x="20518" y="616857"/>
                      <a:pt x="0" y="596340"/>
                      <a:pt x="0" y="571031"/>
                    </a:cubicBezTo>
                    <a:lnTo>
                      <a:pt x="0" y="45827"/>
                    </a:lnTo>
                    <a:cubicBezTo>
                      <a:pt x="0" y="20518"/>
                      <a:pt x="20518" y="0"/>
                      <a:pt x="458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Arial" panose="020B0604020202020204" pitchFamily="34" charset="0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:a16="http://schemas.microsoft.com/office/drawing/2014/main" xmlns="" id="{E484B9E8-563E-4E26-9E18-A9E158740213}"/>
                  </a:ext>
                </a:extLst>
              </p:cNvPr>
              <p:cNvSpPr/>
              <p:nvPr/>
            </p:nvSpPr>
            <p:spPr>
              <a:xfrm>
                <a:off x="5089570" y="5985600"/>
                <a:ext cx="168707" cy="384576"/>
              </a:xfrm>
              <a:custGeom>
                <a:avLst/>
                <a:gdLst>
                  <a:gd name="connsiteX0" fmla="*/ 0 w 168707"/>
                  <a:gd name="connsiteY0" fmla="*/ 0 h 384576"/>
                  <a:gd name="connsiteX1" fmla="*/ 122881 w 168707"/>
                  <a:gd name="connsiteY1" fmla="*/ 0 h 384576"/>
                  <a:gd name="connsiteX2" fmla="*/ 168707 w 168707"/>
                  <a:gd name="connsiteY2" fmla="*/ 45827 h 384576"/>
                  <a:gd name="connsiteX3" fmla="*/ 168707 w 168707"/>
                  <a:gd name="connsiteY3" fmla="*/ 384576 h 384576"/>
                  <a:gd name="connsiteX4" fmla="*/ 127348 w 168707"/>
                  <a:gd name="connsiteY4" fmla="*/ 384576 h 384576"/>
                  <a:gd name="connsiteX5" fmla="*/ 127348 w 168707"/>
                  <a:gd name="connsiteY5" fmla="*/ 38301 h 384576"/>
                  <a:gd name="connsiteX6" fmla="*/ 0 w 168707"/>
                  <a:gd name="connsiteY6" fmla="*/ 38301 h 384576"/>
                  <a:gd name="connsiteX7" fmla="*/ 0 w 168707"/>
                  <a:gd name="connsiteY7" fmla="*/ 0 h 38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707" h="384576">
                    <a:moveTo>
                      <a:pt x="0" y="0"/>
                    </a:moveTo>
                    <a:lnTo>
                      <a:pt x="122881" y="0"/>
                    </a:lnTo>
                    <a:cubicBezTo>
                      <a:pt x="148190" y="0"/>
                      <a:pt x="168707" y="20518"/>
                      <a:pt x="168707" y="45827"/>
                    </a:cubicBezTo>
                    <a:lnTo>
                      <a:pt x="168707" y="384576"/>
                    </a:lnTo>
                    <a:lnTo>
                      <a:pt x="127348" y="384576"/>
                    </a:lnTo>
                    <a:lnTo>
                      <a:pt x="127348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621DB3F2-B94C-4CB4-AA51-56B781D5E7C1}"/>
                </a:ext>
              </a:extLst>
            </p:cNvPr>
            <p:cNvGrpSpPr/>
            <p:nvPr/>
          </p:nvGrpSpPr>
          <p:grpSpPr>
            <a:xfrm>
              <a:off x="12153364" y="4059065"/>
              <a:ext cx="1623381" cy="873008"/>
              <a:chOff x="3179860" y="5569618"/>
              <a:chExt cx="1623381" cy="873008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xmlns="" id="{2E3D39DB-36E3-4E00-9AD6-D307A9B149C4}"/>
                  </a:ext>
                </a:extLst>
              </p:cNvPr>
              <p:cNvGrpSpPr/>
              <p:nvPr/>
            </p:nvGrpSpPr>
            <p:grpSpPr>
              <a:xfrm>
                <a:off x="4240367" y="6051176"/>
                <a:ext cx="410805" cy="391450"/>
                <a:chOff x="3593344" y="3031919"/>
                <a:chExt cx="801070" cy="763332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:a16="http://schemas.microsoft.com/office/drawing/2014/main" xmlns="" id="{819738E6-9326-4A2B-92D0-5880952FA821}"/>
                    </a:ext>
                  </a:extLst>
                </p:cNvPr>
                <p:cNvGrpSpPr/>
                <p:nvPr/>
              </p:nvGrpSpPr>
              <p:grpSpPr>
                <a:xfrm>
                  <a:off x="3593344" y="3031919"/>
                  <a:ext cx="572102" cy="572102"/>
                  <a:chOff x="3583940" y="3813727"/>
                  <a:chExt cx="502920" cy="502920"/>
                </a:xfrm>
              </p:grpSpPr>
              <p:sp>
                <p:nvSpPr>
                  <p:cNvPr id="91" name="타원 90">
                    <a:extLst>
                      <a:ext uri="{FF2B5EF4-FFF2-40B4-BE49-F238E27FC236}">
                        <a16:creationId xmlns:a16="http://schemas.microsoft.com/office/drawing/2014/main" xmlns="" id="{6ADB6B0D-4462-44A8-9BC6-00F8F0F4F082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:a16="http://schemas.microsoft.com/office/drawing/2014/main" xmlns="" id="{437233AF-1D19-4C94-A4A9-5D425EB3F7DB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3" name="타원 92">
                    <a:extLst>
                      <a:ext uri="{FF2B5EF4-FFF2-40B4-BE49-F238E27FC236}">
                        <a16:creationId xmlns:a16="http://schemas.microsoft.com/office/drawing/2014/main" xmlns="" id="{CF3421C7-559E-4C45-A37C-8427E982446A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86" name="그래픽 21" descr="원형 차트가 있는 프레젠테이션">
                  <a:extLst>
                    <a:ext uri="{FF2B5EF4-FFF2-40B4-BE49-F238E27FC236}">
                      <a16:creationId xmlns:a16="http://schemas.microsoft.com/office/drawing/2014/main" xmlns="" id="{1A77A788-F09E-4C56-9D8A-84119A226AEA}"/>
                    </a:ext>
                  </a:extLst>
                </p:cNvPr>
                <p:cNvGrpSpPr/>
                <p:nvPr/>
              </p:nvGrpSpPr>
              <p:grpSpPr>
                <a:xfrm>
                  <a:off x="3741532" y="3150848"/>
                  <a:ext cx="652882" cy="644403"/>
                  <a:chOff x="4583906" y="3069431"/>
                  <a:chExt cx="733425" cy="723900"/>
                </a:xfrm>
                <a:solidFill>
                  <a:srgbClr val="FFC000"/>
                </a:solidFill>
              </p:grpSpPr>
              <p:sp>
                <p:nvSpPr>
                  <p:cNvPr id="87" name="자유형: 도형 86">
                    <a:extLst>
                      <a:ext uri="{FF2B5EF4-FFF2-40B4-BE49-F238E27FC236}">
                        <a16:creationId xmlns:a16="http://schemas.microsoft.com/office/drawing/2014/main" xmlns="" id="{A8B14544-9460-4D28-885E-1C07A99DB7B1}"/>
                      </a:ext>
                    </a:extLst>
                  </p:cNvPr>
                  <p:cNvSpPr/>
                  <p:nvPr/>
                </p:nvSpPr>
                <p:spPr>
                  <a:xfrm>
                    <a:off x="4968811" y="3355181"/>
                    <a:ext cx="123825" cy="85725"/>
                  </a:xfrm>
                  <a:custGeom>
                    <a:avLst/>
                    <a:gdLst>
                      <a:gd name="connsiteX0" fmla="*/ 7144 w 123825"/>
                      <a:gd name="connsiteY0" fmla="*/ 7144 h 85725"/>
                      <a:gd name="connsiteX1" fmla="*/ 84868 w 123825"/>
                      <a:gd name="connsiteY1" fmla="*/ 84868 h 85725"/>
                      <a:gd name="connsiteX2" fmla="*/ 117539 w 123825"/>
                      <a:gd name="connsiteY2" fmla="*/ 7144 h 85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85725">
                        <a:moveTo>
                          <a:pt x="7144" y="7144"/>
                        </a:moveTo>
                        <a:lnTo>
                          <a:pt x="84868" y="84868"/>
                        </a:lnTo>
                        <a:cubicBezTo>
                          <a:pt x="103937" y="63212"/>
                          <a:pt x="115409" y="35920"/>
                          <a:pt x="117539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:a16="http://schemas.microsoft.com/office/drawing/2014/main" xmlns="" id="{F597E40D-D720-442C-B379-98B0D984EA0D}"/>
                      </a:ext>
                    </a:extLst>
                  </p:cNvPr>
                  <p:cNvSpPr/>
                  <p:nvPr/>
                </p:nvSpPr>
                <p:spPr>
                  <a:xfrm>
                    <a:off x="4812123" y="3212782"/>
                    <a:ext cx="228600" cy="276225"/>
                  </a:xfrm>
                  <a:custGeom>
                    <a:avLst/>
                    <a:gdLst>
                      <a:gd name="connsiteX0" fmla="*/ 131352 w 228600"/>
                      <a:gd name="connsiteY0" fmla="*/ 143923 h 276225"/>
                      <a:gd name="connsiteX1" fmla="*/ 131352 w 228600"/>
                      <a:gd name="connsiteY1" fmla="*/ 7144 h 276225"/>
                      <a:gd name="connsiteX2" fmla="*/ 7463 w 228600"/>
                      <a:gd name="connsiteY2" fmla="*/ 149326 h 276225"/>
                      <a:gd name="connsiteX3" fmla="*/ 149646 w 228600"/>
                      <a:gd name="connsiteY3" fmla="*/ 273216 h 276225"/>
                      <a:gd name="connsiteX4" fmla="*/ 228126 w 228600"/>
                      <a:gd name="connsiteY4" fmla="*/ 240697 h 27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600" h="276225">
                        <a:moveTo>
                          <a:pt x="131352" y="143923"/>
                        </a:moveTo>
                        <a:lnTo>
                          <a:pt x="131352" y="7144"/>
                        </a:lnTo>
                        <a:cubicBezTo>
                          <a:pt x="57878" y="12195"/>
                          <a:pt x="2411" y="75852"/>
                          <a:pt x="7463" y="149326"/>
                        </a:cubicBezTo>
                        <a:cubicBezTo>
                          <a:pt x="12514" y="222800"/>
                          <a:pt x="76172" y="278267"/>
                          <a:pt x="149646" y="273216"/>
                        </a:cubicBezTo>
                        <a:cubicBezTo>
                          <a:pt x="178651" y="271222"/>
                          <a:pt x="206210" y="259802"/>
                          <a:pt x="228126" y="24069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:a16="http://schemas.microsoft.com/office/drawing/2014/main" xmlns="" id="{B05B5CEA-2E9D-459D-95C0-1394075F9C5F}"/>
                      </a:ext>
                    </a:extLst>
                  </p:cNvPr>
                  <p:cNvSpPr/>
                  <p:nvPr/>
                </p:nvSpPr>
                <p:spPr>
                  <a:xfrm>
                    <a:off x="4955381" y="3212782"/>
                    <a:ext cx="133350" cy="133350"/>
                  </a:xfrm>
                  <a:custGeom>
                    <a:avLst/>
                    <a:gdLst>
                      <a:gd name="connsiteX0" fmla="*/ 7144 w 133350"/>
                      <a:gd name="connsiteY0" fmla="*/ 130493 h 133350"/>
                      <a:gd name="connsiteX1" fmla="*/ 130969 w 133350"/>
                      <a:gd name="connsiteY1" fmla="*/ 130493 h 133350"/>
                      <a:gd name="connsiteX2" fmla="*/ 7144 w 133350"/>
                      <a:gd name="connsiteY2" fmla="*/ 714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350" h="133350">
                        <a:moveTo>
                          <a:pt x="7144" y="130493"/>
                        </a:moveTo>
                        <a:lnTo>
                          <a:pt x="130969" y="130493"/>
                        </a:lnTo>
                        <a:cubicBezTo>
                          <a:pt x="126147" y="64288"/>
                          <a:pt x="73366" y="11710"/>
                          <a:pt x="7144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90" name="자유형: 도형 89">
                    <a:extLst>
                      <a:ext uri="{FF2B5EF4-FFF2-40B4-BE49-F238E27FC236}">
                        <a16:creationId xmlns:a16="http://schemas.microsoft.com/office/drawing/2014/main" xmlns="" id="{8068786E-219C-4439-8A89-A2E0FBBD36E4}"/>
                      </a:ext>
                    </a:extLst>
                  </p:cNvPr>
                  <p:cNvSpPr/>
                  <p:nvPr/>
                </p:nvSpPr>
                <p:spPr>
                  <a:xfrm>
                    <a:off x="4583906" y="3069431"/>
                    <a:ext cx="733425" cy="723900"/>
                  </a:xfrm>
                  <a:custGeom>
                    <a:avLst/>
                    <a:gdLst>
                      <a:gd name="connsiteX0" fmla="*/ 635794 w 733425"/>
                      <a:gd name="connsiteY0" fmla="*/ 111919 h 723900"/>
                      <a:gd name="connsiteX1" fmla="*/ 635794 w 733425"/>
                      <a:gd name="connsiteY1" fmla="*/ 454819 h 723900"/>
                      <a:gd name="connsiteX2" fmla="*/ 102394 w 733425"/>
                      <a:gd name="connsiteY2" fmla="*/ 454819 h 723900"/>
                      <a:gd name="connsiteX3" fmla="*/ 102394 w 733425"/>
                      <a:gd name="connsiteY3" fmla="*/ 111919 h 723900"/>
                      <a:gd name="connsiteX4" fmla="*/ 711994 w 733425"/>
                      <a:gd name="connsiteY4" fmla="*/ 473869 h 723900"/>
                      <a:gd name="connsiteX5" fmla="*/ 692944 w 733425"/>
                      <a:gd name="connsiteY5" fmla="*/ 473869 h 723900"/>
                      <a:gd name="connsiteX6" fmla="*/ 692944 w 733425"/>
                      <a:gd name="connsiteY6" fmla="*/ 83344 h 723900"/>
                      <a:gd name="connsiteX7" fmla="*/ 711994 w 733425"/>
                      <a:gd name="connsiteY7" fmla="*/ 83344 h 723900"/>
                      <a:gd name="connsiteX8" fmla="*/ 731044 w 733425"/>
                      <a:gd name="connsiteY8" fmla="*/ 64294 h 723900"/>
                      <a:gd name="connsiteX9" fmla="*/ 711994 w 733425"/>
                      <a:gd name="connsiteY9" fmla="*/ 45244 h 723900"/>
                      <a:gd name="connsiteX10" fmla="*/ 388144 w 733425"/>
                      <a:gd name="connsiteY10" fmla="*/ 45244 h 723900"/>
                      <a:gd name="connsiteX11" fmla="*/ 388144 w 733425"/>
                      <a:gd name="connsiteY11" fmla="*/ 26194 h 723900"/>
                      <a:gd name="connsiteX12" fmla="*/ 369094 w 733425"/>
                      <a:gd name="connsiteY12" fmla="*/ 7144 h 723900"/>
                      <a:gd name="connsiteX13" fmla="*/ 350044 w 733425"/>
                      <a:gd name="connsiteY13" fmla="*/ 26194 h 723900"/>
                      <a:gd name="connsiteX14" fmla="*/ 350044 w 733425"/>
                      <a:gd name="connsiteY14" fmla="*/ 45244 h 723900"/>
                      <a:gd name="connsiteX15" fmla="*/ 26194 w 733425"/>
                      <a:gd name="connsiteY15" fmla="*/ 45244 h 723900"/>
                      <a:gd name="connsiteX16" fmla="*/ 7144 w 733425"/>
                      <a:gd name="connsiteY16" fmla="*/ 64294 h 723900"/>
                      <a:gd name="connsiteX17" fmla="*/ 26194 w 733425"/>
                      <a:gd name="connsiteY17" fmla="*/ 83344 h 723900"/>
                      <a:gd name="connsiteX18" fmla="*/ 45244 w 733425"/>
                      <a:gd name="connsiteY18" fmla="*/ 83344 h 723900"/>
                      <a:gd name="connsiteX19" fmla="*/ 45244 w 733425"/>
                      <a:gd name="connsiteY19" fmla="*/ 473869 h 723900"/>
                      <a:gd name="connsiteX20" fmla="*/ 26194 w 733425"/>
                      <a:gd name="connsiteY20" fmla="*/ 473869 h 723900"/>
                      <a:gd name="connsiteX21" fmla="*/ 7144 w 733425"/>
                      <a:gd name="connsiteY21" fmla="*/ 492919 h 723900"/>
                      <a:gd name="connsiteX22" fmla="*/ 26194 w 733425"/>
                      <a:gd name="connsiteY22" fmla="*/ 511969 h 723900"/>
                      <a:gd name="connsiteX23" fmla="*/ 317087 w 733425"/>
                      <a:gd name="connsiteY23" fmla="*/ 511969 h 723900"/>
                      <a:gd name="connsiteX24" fmla="*/ 170402 w 733425"/>
                      <a:gd name="connsiteY24" fmla="*/ 658654 h 723900"/>
                      <a:gd name="connsiteX25" fmla="*/ 170545 w 733425"/>
                      <a:gd name="connsiteY25" fmla="*/ 685752 h 723900"/>
                      <a:gd name="connsiteX26" fmla="*/ 197644 w 733425"/>
                      <a:gd name="connsiteY26" fmla="*/ 685610 h 723900"/>
                      <a:gd name="connsiteX27" fmla="*/ 350044 w 733425"/>
                      <a:gd name="connsiteY27" fmla="*/ 533210 h 723900"/>
                      <a:gd name="connsiteX28" fmla="*/ 350044 w 733425"/>
                      <a:gd name="connsiteY28" fmla="*/ 702469 h 723900"/>
                      <a:gd name="connsiteX29" fmla="*/ 369094 w 733425"/>
                      <a:gd name="connsiteY29" fmla="*/ 721519 h 723900"/>
                      <a:gd name="connsiteX30" fmla="*/ 388144 w 733425"/>
                      <a:gd name="connsiteY30" fmla="*/ 702469 h 723900"/>
                      <a:gd name="connsiteX31" fmla="*/ 388144 w 733425"/>
                      <a:gd name="connsiteY31" fmla="*/ 532924 h 723900"/>
                      <a:gd name="connsiteX32" fmla="*/ 540544 w 733425"/>
                      <a:gd name="connsiteY32" fmla="*/ 685324 h 723900"/>
                      <a:gd name="connsiteX33" fmla="*/ 567500 w 733425"/>
                      <a:gd name="connsiteY33" fmla="*/ 685324 h 723900"/>
                      <a:gd name="connsiteX34" fmla="*/ 567500 w 733425"/>
                      <a:gd name="connsiteY34" fmla="*/ 658368 h 723900"/>
                      <a:gd name="connsiteX35" fmla="*/ 421100 w 733425"/>
                      <a:gd name="connsiteY35" fmla="*/ 511969 h 723900"/>
                      <a:gd name="connsiteX36" fmla="*/ 711994 w 733425"/>
                      <a:gd name="connsiteY36" fmla="*/ 511969 h 723900"/>
                      <a:gd name="connsiteX37" fmla="*/ 731044 w 733425"/>
                      <a:gd name="connsiteY37" fmla="*/ 492919 h 723900"/>
                      <a:gd name="connsiteX38" fmla="*/ 711994 w 733425"/>
                      <a:gd name="connsiteY38" fmla="*/ 473869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733425" h="723900">
                        <a:moveTo>
                          <a:pt x="635794" y="111919"/>
                        </a:moveTo>
                        <a:lnTo>
                          <a:pt x="635794" y="454819"/>
                        </a:lnTo>
                        <a:lnTo>
                          <a:pt x="102394" y="454819"/>
                        </a:lnTo>
                        <a:lnTo>
                          <a:pt x="102394" y="111919"/>
                        </a:lnTo>
                        <a:close/>
                        <a:moveTo>
                          <a:pt x="711994" y="473869"/>
                        </a:moveTo>
                        <a:lnTo>
                          <a:pt x="692944" y="473869"/>
                        </a:lnTo>
                        <a:lnTo>
                          <a:pt x="692944" y="83344"/>
                        </a:lnTo>
                        <a:lnTo>
                          <a:pt x="711994" y="83344"/>
                        </a:lnTo>
                        <a:cubicBezTo>
                          <a:pt x="722515" y="83344"/>
                          <a:pt x="731044" y="74815"/>
                          <a:pt x="731044" y="64294"/>
                        </a:cubicBezTo>
                        <a:cubicBezTo>
                          <a:pt x="731044" y="53772"/>
                          <a:pt x="722515" y="45244"/>
                          <a:pt x="711994" y="45244"/>
                        </a:cubicBezTo>
                        <a:lnTo>
                          <a:pt x="388144" y="45244"/>
                        </a:lnTo>
                        <a:lnTo>
                          <a:pt x="388144" y="26194"/>
                        </a:lnTo>
                        <a:cubicBezTo>
                          <a:pt x="388144" y="15672"/>
                          <a:pt x="379615" y="7144"/>
                          <a:pt x="369094" y="7144"/>
                        </a:cubicBezTo>
                        <a:cubicBezTo>
                          <a:pt x="358572" y="7144"/>
                          <a:pt x="350044" y="15672"/>
                          <a:pt x="350044" y="26194"/>
                        </a:cubicBezTo>
                        <a:lnTo>
                          <a:pt x="350044" y="45244"/>
                        </a:lnTo>
                        <a:lnTo>
                          <a:pt x="26194" y="45244"/>
                        </a:lnTo>
                        <a:cubicBezTo>
                          <a:pt x="15672" y="45244"/>
                          <a:pt x="7144" y="53772"/>
                          <a:pt x="7144" y="64294"/>
                        </a:cubicBezTo>
                        <a:cubicBezTo>
                          <a:pt x="7144" y="74815"/>
                          <a:pt x="15672" y="83344"/>
                          <a:pt x="26194" y="83344"/>
                        </a:cubicBezTo>
                        <a:lnTo>
                          <a:pt x="45244" y="83344"/>
                        </a:lnTo>
                        <a:lnTo>
                          <a:pt x="45244" y="473869"/>
                        </a:lnTo>
                        <a:lnTo>
                          <a:pt x="26194" y="473869"/>
                        </a:lnTo>
                        <a:cubicBezTo>
                          <a:pt x="15672" y="473869"/>
                          <a:pt x="7144" y="482397"/>
                          <a:pt x="7144" y="492919"/>
                        </a:cubicBezTo>
                        <a:cubicBezTo>
                          <a:pt x="7144" y="503440"/>
                          <a:pt x="15672" y="511969"/>
                          <a:pt x="26194" y="511969"/>
                        </a:cubicBezTo>
                        <a:lnTo>
                          <a:pt x="317087" y="511969"/>
                        </a:lnTo>
                        <a:lnTo>
                          <a:pt x="170402" y="658654"/>
                        </a:lnTo>
                        <a:cubicBezTo>
                          <a:pt x="162958" y="666177"/>
                          <a:pt x="163022" y="678309"/>
                          <a:pt x="170545" y="685752"/>
                        </a:cubicBezTo>
                        <a:cubicBezTo>
                          <a:pt x="178068" y="693196"/>
                          <a:pt x="190200" y="693132"/>
                          <a:pt x="197644" y="685610"/>
                        </a:cubicBezTo>
                        <a:lnTo>
                          <a:pt x="350044" y="533210"/>
                        </a:lnTo>
                        <a:lnTo>
                          <a:pt x="350044" y="702469"/>
                        </a:lnTo>
                        <a:cubicBezTo>
                          <a:pt x="350044" y="712990"/>
                          <a:pt x="358572" y="721519"/>
                          <a:pt x="369094" y="721519"/>
                        </a:cubicBezTo>
                        <a:cubicBezTo>
                          <a:pt x="379615" y="721519"/>
                          <a:pt x="388144" y="712990"/>
                          <a:pt x="388144" y="702469"/>
                        </a:cubicBezTo>
                        <a:lnTo>
                          <a:pt x="388144" y="532924"/>
                        </a:lnTo>
                        <a:lnTo>
                          <a:pt x="540544" y="685324"/>
                        </a:lnTo>
                        <a:cubicBezTo>
                          <a:pt x="547988" y="692768"/>
                          <a:pt x="560056" y="692768"/>
                          <a:pt x="567500" y="685324"/>
                        </a:cubicBezTo>
                        <a:cubicBezTo>
                          <a:pt x="574943" y="677880"/>
                          <a:pt x="574943" y="665812"/>
                          <a:pt x="567500" y="658368"/>
                        </a:cubicBezTo>
                        <a:lnTo>
                          <a:pt x="421100" y="511969"/>
                        </a:lnTo>
                        <a:lnTo>
                          <a:pt x="711994" y="511969"/>
                        </a:lnTo>
                        <a:cubicBezTo>
                          <a:pt x="722515" y="511969"/>
                          <a:pt x="731044" y="503440"/>
                          <a:pt x="731044" y="492919"/>
                        </a:cubicBezTo>
                        <a:cubicBezTo>
                          <a:pt x="731044" y="482397"/>
                          <a:pt x="722515" y="473869"/>
                          <a:pt x="711994" y="47386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xmlns="" id="{5F4996E4-F566-4391-B631-81F9088412CC}"/>
                  </a:ext>
                </a:extLst>
              </p:cNvPr>
              <p:cNvGrpSpPr/>
              <p:nvPr/>
            </p:nvGrpSpPr>
            <p:grpSpPr>
              <a:xfrm>
                <a:off x="3903302" y="5849448"/>
                <a:ext cx="339474" cy="411082"/>
                <a:chOff x="3302297" y="4418230"/>
                <a:chExt cx="637141" cy="771539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:a16="http://schemas.microsoft.com/office/drawing/2014/main" xmlns="" id="{B6C196E5-5E1C-49F4-A29E-91C5218D3F25}"/>
                    </a:ext>
                  </a:extLst>
                </p:cNvPr>
                <p:cNvGrpSpPr/>
                <p:nvPr/>
              </p:nvGrpSpPr>
              <p:grpSpPr>
                <a:xfrm>
                  <a:off x="3407308" y="4418230"/>
                  <a:ext cx="465552" cy="465552"/>
                  <a:chOff x="3583940" y="3813727"/>
                  <a:chExt cx="502920" cy="502920"/>
                </a:xfrm>
              </p:grpSpPr>
              <p:sp>
                <p:nvSpPr>
                  <p:cNvPr id="82" name="타원 81">
                    <a:extLst>
                      <a:ext uri="{FF2B5EF4-FFF2-40B4-BE49-F238E27FC236}">
                        <a16:creationId xmlns:a16="http://schemas.microsoft.com/office/drawing/2014/main" xmlns="" id="{4177CC1B-6DEF-485C-B8ED-37BFC7A81D47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3" name="타원 82">
                    <a:extLst>
                      <a:ext uri="{FF2B5EF4-FFF2-40B4-BE49-F238E27FC236}">
                        <a16:creationId xmlns:a16="http://schemas.microsoft.com/office/drawing/2014/main" xmlns="" id="{A121FFAD-B33D-48C0-A69E-89F784E9F86C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:a16="http://schemas.microsoft.com/office/drawing/2014/main" xmlns="" id="{0D65F006-9A58-4735-BE9F-625239A90D1C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78" name="그래픽 25" descr="과녁">
                  <a:extLst>
                    <a:ext uri="{FF2B5EF4-FFF2-40B4-BE49-F238E27FC236}">
                      <a16:creationId xmlns:a16="http://schemas.microsoft.com/office/drawing/2014/main" xmlns="" id="{98F901FE-C8B7-4DCF-8AAD-ED9389329039}"/>
                    </a:ext>
                  </a:extLst>
                </p:cNvPr>
                <p:cNvGrpSpPr/>
                <p:nvPr/>
              </p:nvGrpSpPr>
              <p:grpSpPr>
                <a:xfrm>
                  <a:off x="3302297" y="4552628"/>
                  <a:ext cx="637141" cy="637141"/>
                  <a:chOff x="4795800" y="327180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79" name="자유형: 도형 78">
                    <a:extLst>
                      <a:ext uri="{FF2B5EF4-FFF2-40B4-BE49-F238E27FC236}">
                        <a16:creationId xmlns:a16="http://schemas.microsoft.com/office/drawing/2014/main" xmlns="" id="{D5950338-D327-4CD2-9A8A-9C298B8D8361}"/>
                      </a:ext>
                    </a:extLst>
                  </p:cNvPr>
                  <p:cNvSpPr/>
                  <p:nvPr/>
                </p:nvSpPr>
                <p:spPr>
                  <a:xfrm>
                    <a:off x="5135366" y="3345619"/>
                    <a:ext cx="495300" cy="495300"/>
                  </a:xfrm>
                  <a:custGeom>
                    <a:avLst/>
                    <a:gdLst>
                      <a:gd name="connsiteX0" fmla="*/ 408146 w 495300"/>
                      <a:gd name="connsiteY0" fmla="*/ 92869 h 495300"/>
                      <a:gd name="connsiteX1" fmla="*/ 398621 w 495300"/>
                      <a:gd name="connsiteY1" fmla="*/ 7144 h 495300"/>
                      <a:gd name="connsiteX2" fmla="*/ 293846 w 495300"/>
                      <a:gd name="connsiteY2" fmla="*/ 111919 h 495300"/>
                      <a:gd name="connsiteX3" fmla="*/ 299561 w 495300"/>
                      <a:gd name="connsiteY3" fmla="*/ 161449 h 495300"/>
                      <a:gd name="connsiteX4" fmla="*/ 147161 w 495300"/>
                      <a:gd name="connsiteY4" fmla="*/ 313849 h 495300"/>
                      <a:gd name="connsiteX5" fmla="*/ 102394 w 495300"/>
                      <a:gd name="connsiteY5" fmla="*/ 302419 h 495300"/>
                      <a:gd name="connsiteX6" fmla="*/ 7144 w 495300"/>
                      <a:gd name="connsiteY6" fmla="*/ 397669 h 495300"/>
                      <a:gd name="connsiteX7" fmla="*/ 102394 w 495300"/>
                      <a:gd name="connsiteY7" fmla="*/ 492919 h 495300"/>
                      <a:gd name="connsiteX8" fmla="*/ 197644 w 495300"/>
                      <a:gd name="connsiteY8" fmla="*/ 397669 h 495300"/>
                      <a:gd name="connsiteX9" fmla="*/ 187166 w 495300"/>
                      <a:gd name="connsiteY9" fmla="*/ 353854 h 495300"/>
                      <a:gd name="connsiteX10" fmla="*/ 339566 w 495300"/>
                      <a:gd name="connsiteY10" fmla="*/ 201454 h 495300"/>
                      <a:gd name="connsiteX11" fmla="*/ 389096 w 495300"/>
                      <a:gd name="connsiteY11" fmla="*/ 207169 h 495300"/>
                      <a:gd name="connsiteX12" fmla="*/ 493871 w 495300"/>
                      <a:gd name="connsiteY12" fmla="*/ 102394 h 495300"/>
                      <a:gd name="connsiteX13" fmla="*/ 408146 w 495300"/>
                      <a:gd name="connsiteY13" fmla="*/ 92869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95300" h="495300">
                        <a:moveTo>
                          <a:pt x="408146" y="92869"/>
                        </a:moveTo>
                        <a:lnTo>
                          <a:pt x="398621" y="7144"/>
                        </a:lnTo>
                        <a:lnTo>
                          <a:pt x="293846" y="111919"/>
                        </a:lnTo>
                        <a:lnTo>
                          <a:pt x="299561" y="161449"/>
                        </a:lnTo>
                        <a:lnTo>
                          <a:pt x="147161" y="313849"/>
                        </a:lnTo>
                        <a:cubicBezTo>
                          <a:pt x="133826" y="307181"/>
                          <a:pt x="118586" y="302419"/>
                          <a:pt x="102394" y="302419"/>
                        </a:cubicBezTo>
                        <a:cubicBezTo>
                          <a:pt x="50006" y="302419"/>
                          <a:pt x="7144" y="345281"/>
                          <a:pt x="7144" y="397669"/>
                        </a:cubicBezTo>
                        <a:cubicBezTo>
                          <a:pt x="7144" y="450056"/>
                          <a:pt x="50006" y="492919"/>
                          <a:pt x="102394" y="492919"/>
                        </a:cubicBezTo>
                        <a:cubicBezTo>
                          <a:pt x="154781" y="492919"/>
                          <a:pt x="197644" y="450056"/>
                          <a:pt x="197644" y="397669"/>
                        </a:cubicBezTo>
                        <a:cubicBezTo>
                          <a:pt x="197644" y="381476"/>
                          <a:pt x="193834" y="367189"/>
                          <a:pt x="187166" y="353854"/>
                        </a:cubicBezTo>
                        <a:lnTo>
                          <a:pt x="339566" y="201454"/>
                        </a:lnTo>
                        <a:lnTo>
                          <a:pt x="389096" y="207169"/>
                        </a:lnTo>
                        <a:lnTo>
                          <a:pt x="493871" y="102394"/>
                        </a:lnTo>
                        <a:lnTo>
                          <a:pt x="408146" y="9286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:a16="http://schemas.microsoft.com/office/drawing/2014/main" xmlns="" id="{DE9A9CA3-7835-46BF-B236-8EB78D20C3BE}"/>
                      </a:ext>
                    </a:extLst>
                  </p:cNvPr>
                  <p:cNvSpPr/>
                  <p:nvPr/>
                </p:nvSpPr>
                <p:spPr>
                  <a:xfrm>
                    <a:off x="4869619" y="3374194"/>
                    <a:ext cx="733425" cy="733425"/>
                  </a:xfrm>
                  <a:custGeom>
                    <a:avLst/>
                    <a:gdLst>
                      <a:gd name="connsiteX0" fmla="*/ 681514 w 733425"/>
                      <a:gd name="connsiteY0" fmla="*/ 205264 h 733425"/>
                      <a:gd name="connsiteX1" fmla="*/ 669131 w 733425"/>
                      <a:gd name="connsiteY1" fmla="*/ 218599 h 733425"/>
                      <a:gd name="connsiteX2" fmla="*/ 651034 w 733425"/>
                      <a:gd name="connsiteY2" fmla="*/ 216694 h 733425"/>
                      <a:gd name="connsiteX3" fmla="*/ 631031 w 733425"/>
                      <a:gd name="connsiteY3" fmla="*/ 213836 h 733425"/>
                      <a:gd name="connsiteX4" fmla="*/ 673894 w 733425"/>
                      <a:gd name="connsiteY4" fmla="*/ 369094 h 733425"/>
                      <a:gd name="connsiteX5" fmla="*/ 369094 w 733425"/>
                      <a:gd name="connsiteY5" fmla="*/ 673894 h 733425"/>
                      <a:gd name="connsiteX6" fmla="*/ 64294 w 733425"/>
                      <a:gd name="connsiteY6" fmla="*/ 369094 h 733425"/>
                      <a:gd name="connsiteX7" fmla="*/ 369094 w 733425"/>
                      <a:gd name="connsiteY7" fmla="*/ 64294 h 733425"/>
                      <a:gd name="connsiteX8" fmla="*/ 524351 w 733425"/>
                      <a:gd name="connsiteY8" fmla="*/ 107156 h 733425"/>
                      <a:gd name="connsiteX9" fmla="*/ 522446 w 733425"/>
                      <a:gd name="connsiteY9" fmla="*/ 88106 h 733425"/>
                      <a:gd name="connsiteX10" fmla="*/ 519589 w 733425"/>
                      <a:gd name="connsiteY10" fmla="*/ 69056 h 733425"/>
                      <a:gd name="connsiteX11" fmla="*/ 532924 w 733425"/>
                      <a:gd name="connsiteY11" fmla="*/ 55721 h 733425"/>
                      <a:gd name="connsiteX12" fmla="*/ 539591 w 733425"/>
                      <a:gd name="connsiteY12" fmla="*/ 49054 h 733425"/>
                      <a:gd name="connsiteX13" fmla="*/ 369094 w 733425"/>
                      <a:gd name="connsiteY13" fmla="*/ 7144 h 733425"/>
                      <a:gd name="connsiteX14" fmla="*/ 7144 w 733425"/>
                      <a:gd name="connsiteY14" fmla="*/ 369094 h 733425"/>
                      <a:gd name="connsiteX15" fmla="*/ 369094 w 733425"/>
                      <a:gd name="connsiteY15" fmla="*/ 731044 h 733425"/>
                      <a:gd name="connsiteX16" fmla="*/ 731044 w 733425"/>
                      <a:gd name="connsiteY16" fmla="*/ 369094 h 733425"/>
                      <a:gd name="connsiteX17" fmla="*/ 688181 w 733425"/>
                      <a:gd name="connsiteY17" fmla="*/ 199549 h 733425"/>
                      <a:gd name="connsiteX18" fmla="*/ 681514 w 733425"/>
                      <a:gd name="connsiteY18" fmla="*/ 205264 h 733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33425" h="733425">
                        <a:moveTo>
                          <a:pt x="681514" y="205264"/>
                        </a:moveTo>
                        <a:lnTo>
                          <a:pt x="669131" y="218599"/>
                        </a:lnTo>
                        <a:lnTo>
                          <a:pt x="651034" y="216694"/>
                        </a:lnTo>
                        <a:lnTo>
                          <a:pt x="631031" y="213836"/>
                        </a:lnTo>
                        <a:cubicBezTo>
                          <a:pt x="657701" y="259556"/>
                          <a:pt x="673894" y="311944"/>
                          <a:pt x="673894" y="369094"/>
                        </a:cubicBezTo>
                        <a:cubicBezTo>
                          <a:pt x="673894" y="536734"/>
                          <a:pt x="536734" y="673894"/>
                          <a:pt x="369094" y="673894"/>
                        </a:cubicBezTo>
                        <a:cubicBezTo>
                          <a:pt x="201454" y="673894"/>
                          <a:pt x="64294" y="536734"/>
                          <a:pt x="64294" y="369094"/>
                        </a:cubicBezTo>
                        <a:cubicBezTo>
                          <a:pt x="64294" y="201454"/>
                          <a:pt x="201454" y="64294"/>
                          <a:pt x="369094" y="64294"/>
                        </a:cubicBezTo>
                        <a:cubicBezTo>
                          <a:pt x="425291" y="64294"/>
                          <a:pt x="478631" y="79534"/>
                          <a:pt x="524351" y="107156"/>
                        </a:cubicBezTo>
                        <a:lnTo>
                          <a:pt x="522446" y="88106"/>
                        </a:lnTo>
                        <a:lnTo>
                          <a:pt x="519589" y="69056"/>
                        </a:lnTo>
                        <a:lnTo>
                          <a:pt x="532924" y="55721"/>
                        </a:lnTo>
                        <a:lnTo>
                          <a:pt x="539591" y="49054"/>
                        </a:lnTo>
                        <a:cubicBezTo>
                          <a:pt x="488156" y="22384"/>
                          <a:pt x="431006" y="7144"/>
                          <a:pt x="369094" y="7144"/>
                        </a:cubicBezTo>
                        <a:cubicBezTo>
                          <a:pt x="169069" y="7144"/>
                          <a:pt x="7144" y="169069"/>
                          <a:pt x="7144" y="369094"/>
                        </a:cubicBezTo>
                        <a:cubicBezTo>
                          <a:pt x="7144" y="569119"/>
                          <a:pt x="169069" y="731044"/>
                          <a:pt x="369094" y="731044"/>
                        </a:cubicBezTo>
                        <a:cubicBezTo>
                          <a:pt x="569119" y="731044"/>
                          <a:pt x="731044" y="569119"/>
                          <a:pt x="731044" y="369094"/>
                        </a:cubicBezTo>
                        <a:cubicBezTo>
                          <a:pt x="731044" y="307181"/>
                          <a:pt x="715804" y="250031"/>
                          <a:pt x="688181" y="199549"/>
                        </a:cubicBezTo>
                        <a:lnTo>
                          <a:pt x="681514" y="2052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  <p:sp>
                <p:nvSpPr>
                  <p:cNvPr id="81" name="자유형: 도형 80">
                    <a:extLst>
                      <a:ext uri="{FF2B5EF4-FFF2-40B4-BE49-F238E27FC236}">
                        <a16:creationId xmlns:a16="http://schemas.microsoft.com/office/drawing/2014/main" xmlns="" id="{4AF619A8-03A6-4DA4-B3C2-28190F6D78D1}"/>
                      </a:ext>
                    </a:extLst>
                  </p:cNvPr>
                  <p:cNvSpPr/>
                  <p:nvPr/>
                </p:nvSpPr>
                <p:spPr>
                  <a:xfrm>
                    <a:off x="5002969" y="3507544"/>
                    <a:ext cx="466725" cy="466725"/>
                  </a:xfrm>
                  <a:custGeom>
                    <a:avLst/>
                    <a:gdLst>
                      <a:gd name="connsiteX0" fmla="*/ 394811 w 466725"/>
                      <a:gd name="connsiteY0" fmla="*/ 170974 h 466725"/>
                      <a:gd name="connsiteX1" fmla="*/ 407194 w 466725"/>
                      <a:gd name="connsiteY1" fmla="*/ 235744 h 466725"/>
                      <a:gd name="connsiteX2" fmla="*/ 235744 w 466725"/>
                      <a:gd name="connsiteY2" fmla="*/ 407194 h 466725"/>
                      <a:gd name="connsiteX3" fmla="*/ 64294 w 466725"/>
                      <a:gd name="connsiteY3" fmla="*/ 235744 h 466725"/>
                      <a:gd name="connsiteX4" fmla="*/ 235744 w 466725"/>
                      <a:gd name="connsiteY4" fmla="*/ 64294 h 466725"/>
                      <a:gd name="connsiteX5" fmla="*/ 300514 w 466725"/>
                      <a:gd name="connsiteY5" fmla="*/ 76676 h 466725"/>
                      <a:gd name="connsiteX6" fmla="*/ 343376 w 466725"/>
                      <a:gd name="connsiteY6" fmla="*/ 33814 h 466725"/>
                      <a:gd name="connsiteX7" fmla="*/ 235744 w 466725"/>
                      <a:gd name="connsiteY7" fmla="*/ 7144 h 466725"/>
                      <a:gd name="connsiteX8" fmla="*/ 7144 w 466725"/>
                      <a:gd name="connsiteY8" fmla="*/ 235744 h 466725"/>
                      <a:gd name="connsiteX9" fmla="*/ 235744 w 466725"/>
                      <a:gd name="connsiteY9" fmla="*/ 464344 h 466725"/>
                      <a:gd name="connsiteX10" fmla="*/ 464344 w 466725"/>
                      <a:gd name="connsiteY10" fmla="*/ 235744 h 466725"/>
                      <a:gd name="connsiteX11" fmla="*/ 437674 w 466725"/>
                      <a:gd name="connsiteY11" fmla="*/ 128111 h 466725"/>
                      <a:gd name="connsiteX12" fmla="*/ 394811 w 466725"/>
                      <a:gd name="connsiteY12" fmla="*/ 170974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6725" h="466725">
                        <a:moveTo>
                          <a:pt x="394811" y="170974"/>
                        </a:moveTo>
                        <a:cubicBezTo>
                          <a:pt x="403384" y="190976"/>
                          <a:pt x="407194" y="212884"/>
                          <a:pt x="407194" y="235744"/>
                        </a:cubicBezTo>
                        <a:cubicBezTo>
                          <a:pt x="407194" y="330041"/>
                          <a:pt x="330041" y="407194"/>
                          <a:pt x="235744" y="407194"/>
                        </a:cubicBezTo>
                        <a:cubicBezTo>
                          <a:pt x="141446" y="407194"/>
                          <a:pt x="64294" y="330041"/>
                          <a:pt x="64294" y="235744"/>
                        </a:cubicBezTo>
                        <a:cubicBezTo>
                          <a:pt x="64294" y="141446"/>
                          <a:pt x="141446" y="64294"/>
                          <a:pt x="235744" y="64294"/>
                        </a:cubicBezTo>
                        <a:cubicBezTo>
                          <a:pt x="258604" y="64294"/>
                          <a:pt x="280511" y="69056"/>
                          <a:pt x="300514" y="76676"/>
                        </a:cubicBezTo>
                        <a:lnTo>
                          <a:pt x="343376" y="33814"/>
                        </a:lnTo>
                        <a:cubicBezTo>
                          <a:pt x="310991" y="16669"/>
                          <a:pt x="274796" y="7144"/>
                          <a:pt x="235744" y="7144"/>
                        </a:cubicBezTo>
                        <a:cubicBezTo>
                          <a:pt x="110014" y="7144"/>
                          <a:pt x="7144" y="110014"/>
                          <a:pt x="7144" y="235744"/>
                        </a:cubicBezTo>
                        <a:cubicBezTo>
                          <a:pt x="7144" y="361474"/>
                          <a:pt x="110014" y="464344"/>
                          <a:pt x="235744" y="464344"/>
                        </a:cubicBezTo>
                        <a:cubicBezTo>
                          <a:pt x="361474" y="464344"/>
                          <a:pt x="464344" y="361474"/>
                          <a:pt x="464344" y="235744"/>
                        </a:cubicBezTo>
                        <a:cubicBezTo>
                          <a:pt x="464344" y="196691"/>
                          <a:pt x="454819" y="160496"/>
                          <a:pt x="437674" y="128111"/>
                        </a:cubicBezTo>
                        <a:lnTo>
                          <a:pt x="394811" y="17097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:a16="http://schemas.microsoft.com/office/drawing/2014/main" xmlns="" id="{8F818B92-C114-401A-BB49-B6B31F285490}"/>
                  </a:ext>
                </a:extLst>
              </p:cNvPr>
              <p:cNvGrpSpPr/>
              <p:nvPr/>
            </p:nvGrpSpPr>
            <p:grpSpPr>
              <a:xfrm>
                <a:off x="3179860" y="5569618"/>
                <a:ext cx="1623381" cy="859436"/>
                <a:chOff x="1530619" y="3473196"/>
                <a:chExt cx="2348722" cy="1243440"/>
              </a:xfrm>
            </p:grpSpPr>
            <p:sp>
              <p:nvSpPr>
                <p:cNvPr id="64" name="자유형 11">
                  <a:extLst>
                    <a:ext uri="{FF2B5EF4-FFF2-40B4-BE49-F238E27FC236}">
                      <a16:creationId xmlns:a16="http://schemas.microsoft.com/office/drawing/2014/main" xmlns="" id="{D0FC6E27-CE3C-47C1-A1D6-D558C146B43D}"/>
                    </a:ext>
                  </a:extLst>
                </p:cNvPr>
                <p:cNvSpPr/>
                <p:nvPr/>
              </p:nvSpPr>
              <p:spPr>
                <a:xfrm>
                  <a:off x="3200965" y="3684493"/>
                  <a:ext cx="540089" cy="371525"/>
                </a:xfrm>
                <a:custGeom>
                  <a:avLst/>
                  <a:gdLst>
                    <a:gd name="connsiteX0" fmla="*/ 0 w 1196340"/>
                    <a:gd name="connsiteY0" fmla="*/ 0 h 822960"/>
                    <a:gd name="connsiteX1" fmla="*/ 1196340 w 1196340"/>
                    <a:gd name="connsiteY1" fmla="*/ 82296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6340" h="822960">
                      <a:moveTo>
                        <a:pt x="0" y="0"/>
                      </a:moveTo>
                      <a:lnTo>
                        <a:pt x="1196340" y="82296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:a16="http://schemas.microsoft.com/office/drawing/2014/main" xmlns="" id="{8E567494-DF84-4E0C-B4B7-C98C7D2F13B8}"/>
                    </a:ext>
                  </a:extLst>
                </p:cNvPr>
                <p:cNvSpPr/>
                <p:nvPr/>
              </p:nvSpPr>
              <p:spPr>
                <a:xfrm>
                  <a:off x="3721566" y="4027503"/>
                  <a:ext cx="157775" cy="1577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:a16="http://schemas.microsoft.com/office/drawing/2014/main" xmlns="" id="{8E3E4AF6-AC81-4DBF-A06C-645E46043021}"/>
                    </a:ext>
                  </a:extLst>
                </p:cNvPr>
                <p:cNvSpPr/>
                <p:nvPr/>
              </p:nvSpPr>
              <p:spPr>
                <a:xfrm>
                  <a:off x="2922428" y="3473196"/>
                  <a:ext cx="332727" cy="3327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67" name="자유형 12">
                  <a:extLst>
                    <a:ext uri="{FF2B5EF4-FFF2-40B4-BE49-F238E27FC236}">
                      <a16:creationId xmlns:a16="http://schemas.microsoft.com/office/drawing/2014/main" xmlns="" id="{1E01FF6C-26E4-46CD-B342-EC10B0C696F0}"/>
                    </a:ext>
                  </a:extLst>
                </p:cNvPr>
                <p:cNvSpPr/>
                <p:nvPr/>
              </p:nvSpPr>
              <p:spPr>
                <a:xfrm>
                  <a:off x="2430394" y="3653533"/>
                  <a:ext cx="546968" cy="330245"/>
                </a:xfrm>
                <a:custGeom>
                  <a:avLst/>
                  <a:gdLst>
                    <a:gd name="connsiteX0" fmla="*/ 1211580 w 1211580"/>
                    <a:gd name="connsiteY0" fmla="*/ 0 h 731520"/>
                    <a:gd name="connsiteX1" fmla="*/ 0 w 1211580"/>
                    <a:gd name="connsiteY1" fmla="*/ 731520 h 7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1580" h="731520">
                      <a:moveTo>
                        <a:pt x="1211580" y="0"/>
                      </a:moveTo>
                      <a:lnTo>
                        <a:pt x="0" y="7315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8" name="자유형 15">
                  <a:extLst>
                    <a:ext uri="{FF2B5EF4-FFF2-40B4-BE49-F238E27FC236}">
                      <a16:creationId xmlns:a16="http://schemas.microsoft.com/office/drawing/2014/main" xmlns="" id="{1E85AE1F-203C-4FF0-BB62-D43132E5A645}"/>
                    </a:ext>
                  </a:extLst>
                </p:cNvPr>
                <p:cNvSpPr/>
                <p:nvPr/>
              </p:nvSpPr>
              <p:spPr>
                <a:xfrm>
                  <a:off x="1972867" y="4035379"/>
                  <a:ext cx="278644" cy="30960"/>
                </a:xfrm>
                <a:custGeom>
                  <a:avLst/>
                  <a:gdLst>
                    <a:gd name="connsiteX0" fmla="*/ 617220 w 617220"/>
                    <a:gd name="connsiteY0" fmla="*/ 0 h 68580"/>
                    <a:gd name="connsiteX1" fmla="*/ 0 w 617220"/>
                    <a:gd name="connsiteY1" fmla="*/ 68580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7220" h="68580">
                      <a:moveTo>
                        <a:pt x="617220" y="0"/>
                      </a:moveTo>
                      <a:lnTo>
                        <a:pt x="0" y="6858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69" name="자유형 16">
                  <a:extLst>
                    <a:ext uri="{FF2B5EF4-FFF2-40B4-BE49-F238E27FC236}">
                      <a16:creationId xmlns:a16="http://schemas.microsoft.com/office/drawing/2014/main" xmlns="" id="{3447A6A3-E9A6-4A13-B21C-7BF7C872F5E1}"/>
                    </a:ext>
                  </a:extLst>
                </p:cNvPr>
                <p:cNvSpPr/>
                <p:nvPr/>
              </p:nvSpPr>
              <p:spPr>
                <a:xfrm>
                  <a:off x="1621981" y="4286502"/>
                  <a:ext cx="116962" cy="82561"/>
                </a:xfrm>
                <a:custGeom>
                  <a:avLst/>
                  <a:gdLst>
                    <a:gd name="connsiteX0" fmla="*/ 259080 w 259080"/>
                    <a:gd name="connsiteY0" fmla="*/ 182880 h 182880"/>
                    <a:gd name="connsiteX1" fmla="*/ 0 w 259080"/>
                    <a:gd name="connsiteY1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9080" h="182880">
                      <a:moveTo>
                        <a:pt x="259080" y="182880"/>
                      </a:moveTo>
                      <a:lnTo>
                        <a:pt x="0" y="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0" name="자유형 17">
                  <a:extLst>
                    <a:ext uri="{FF2B5EF4-FFF2-40B4-BE49-F238E27FC236}">
                      <a16:creationId xmlns:a16="http://schemas.microsoft.com/office/drawing/2014/main" xmlns="" id="{7F3D8F9E-ABD5-4A9A-A374-E73F63474D79}"/>
                    </a:ext>
                  </a:extLst>
                </p:cNvPr>
                <p:cNvSpPr/>
                <p:nvPr/>
              </p:nvSpPr>
              <p:spPr>
                <a:xfrm>
                  <a:off x="1690782" y="4499786"/>
                  <a:ext cx="92881" cy="123842"/>
                </a:xfrm>
                <a:custGeom>
                  <a:avLst/>
                  <a:gdLst>
                    <a:gd name="connsiteX0" fmla="*/ 205740 w 205740"/>
                    <a:gd name="connsiteY0" fmla="*/ 0 h 274320"/>
                    <a:gd name="connsiteX1" fmla="*/ 0 w 205740"/>
                    <a:gd name="connsiteY1" fmla="*/ 274320 h 27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5740" h="274320">
                      <a:moveTo>
                        <a:pt x="205740" y="0"/>
                      </a:moveTo>
                      <a:lnTo>
                        <a:pt x="0" y="2743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Arial" panose="020B0604020202020204" pitchFamily="34" charset="0"/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:a16="http://schemas.microsoft.com/office/drawing/2014/main" xmlns="" id="{9C58FEF2-CE76-4CC1-93CC-B6107C029014}"/>
                    </a:ext>
                  </a:extLst>
                </p:cNvPr>
                <p:cNvSpPr/>
                <p:nvPr/>
              </p:nvSpPr>
              <p:spPr>
                <a:xfrm>
                  <a:off x="1774820" y="3947802"/>
                  <a:ext cx="248368" cy="2483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:a16="http://schemas.microsoft.com/office/drawing/2014/main" xmlns="" id="{9DDB6440-F18A-4134-AB7E-9CC0745D20A0}"/>
                    </a:ext>
                  </a:extLst>
                </p:cNvPr>
                <p:cNvSpPr/>
                <p:nvPr/>
              </p:nvSpPr>
              <p:spPr>
                <a:xfrm>
                  <a:off x="1747484" y="4319239"/>
                  <a:ext cx="240216" cy="2402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3" name="도넛 740">
                  <a:extLst>
                    <a:ext uri="{FF2B5EF4-FFF2-40B4-BE49-F238E27FC236}">
                      <a16:creationId xmlns:a16="http://schemas.microsoft.com/office/drawing/2014/main" xmlns="" id="{ACF6000B-7849-4B48-89CA-5B939D57C702}"/>
                    </a:ext>
                  </a:extLst>
                </p:cNvPr>
                <p:cNvSpPr/>
                <p:nvPr/>
              </p:nvSpPr>
              <p:spPr>
                <a:xfrm>
                  <a:off x="1711995" y="4283751"/>
                  <a:ext cx="311193" cy="311193"/>
                </a:xfrm>
                <a:prstGeom prst="donut">
                  <a:avLst>
                    <a:gd name="adj" fmla="val 5752"/>
                  </a:avLst>
                </a:prstGeom>
                <a:solidFill>
                  <a:schemeClr val="bg1">
                    <a:alpha val="5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solidFill>
                      <a:schemeClr val="tx1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:a16="http://schemas.microsoft.com/office/drawing/2014/main" xmlns="" id="{4852D77D-CC44-4512-A913-D41FCA02EB5E}"/>
                    </a:ext>
                  </a:extLst>
                </p:cNvPr>
                <p:cNvSpPr/>
                <p:nvPr/>
              </p:nvSpPr>
              <p:spPr>
                <a:xfrm>
                  <a:off x="1584657" y="4583506"/>
                  <a:ext cx="133131" cy="13313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:a16="http://schemas.microsoft.com/office/drawing/2014/main" xmlns="" id="{C84E8AD8-CD0F-4AE1-A367-4C3A0BF60EFA}"/>
                    </a:ext>
                  </a:extLst>
                </p:cNvPr>
                <p:cNvSpPr/>
                <p:nvPr/>
              </p:nvSpPr>
              <p:spPr>
                <a:xfrm>
                  <a:off x="1530619" y="4209392"/>
                  <a:ext cx="114810" cy="11480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:a16="http://schemas.microsoft.com/office/drawing/2014/main" xmlns="" id="{C7A71D88-3272-4BB0-82CD-CA0FCD82F108}"/>
                    </a:ext>
                  </a:extLst>
                </p:cNvPr>
                <p:cNvSpPr/>
                <p:nvPr/>
              </p:nvSpPr>
              <p:spPr>
                <a:xfrm>
                  <a:off x="2178760" y="3825466"/>
                  <a:ext cx="363064" cy="363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</p:grpSp>
          <p:sp>
            <p:nvSpPr>
              <p:cNvPr id="63" name="자유형: 도형 62">
                <a:extLst>
                  <a:ext uri="{FF2B5EF4-FFF2-40B4-BE49-F238E27FC236}">
                    <a16:creationId xmlns:a16="http://schemas.microsoft.com/office/drawing/2014/main" xmlns="" id="{A48F0A80-5DD4-4BA9-97A1-33BE63141660}"/>
                  </a:ext>
                </a:extLst>
              </p:cNvPr>
              <p:cNvSpPr/>
              <p:nvPr/>
            </p:nvSpPr>
            <p:spPr>
              <a:xfrm>
                <a:off x="3411855" y="6033135"/>
                <a:ext cx="13335" cy="150495"/>
              </a:xfrm>
              <a:custGeom>
                <a:avLst/>
                <a:gdLst>
                  <a:gd name="connsiteX0" fmla="*/ 13335 w 13335"/>
                  <a:gd name="connsiteY0" fmla="*/ 0 h 150495"/>
                  <a:gd name="connsiteX1" fmla="*/ 0 w 13335"/>
                  <a:gd name="connsiteY1" fmla="*/ 150495 h 15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" h="150495">
                    <a:moveTo>
                      <a:pt x="13335" y="0"/>
                    </a:moveTo>
                    <a:lnTo>
                      <a:pt x="0" y="150495"/>
                    </a:lnTo>
                  </a:path>
                </a:pathLst>
              </a:cu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4D1D7804-B19A-47F3-AB8A-174436F29A64}"/>
                </a:ext>
              </a:extLst>
            </p:cNvPr>
            <p:cNvGrpSpPr/>
            <p:nvPr/>
          </p:nvGrpSpPr>
          <p:grpSpPr>
            <a:xfrm>
              <a:off x="13334727" y="3106547"/>
              <a:ext cx="1492262" cy="1182490"/>
              <a:chOff x="5730257" y="5290998"/>
              <a:chExt cx="1492262" cy="118249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xmlns="" id="{662B005C-55D1-498D-8F85-3F4CD82BC07B}"/>
                  </a:ext>
                </a:extLst>
              </p:cNvPr>
              <p:cNvGrpSpPr/>
              <p:nvPr/>
            </p:nvGrpSpPr>
            <p:grpSpPr>
              <a:xfrm>
                <a:off x="5730257" y="5290998"/>
                <a:ext cx="1492262" cy="1182490"/>
                <a:chOff x="4252497" y="4939532"/>
                <a:chExt cx="1671476" cy="1324502"/>
              </a:xfrm>
            </p:grpSpPr>
            <p:sp>
              <p:nvSpPr>
                <p:cNvPr id="52" name="원형: 비어 있음 51">
                  <a:extLst>
                    <a:ext uri="{FF2B5EF4-FFF2-40B4-BE49-F238E27FC236}">
                      <a16:creationId xmlns:a16="http://schemas.microsoft.com/office/drawing/2014/main" xmlns="" id="{D2CD9AF2-D609-48E5-AE48-1C58F2376151}"/>
                    </a:ext>
                  </a:extLst>
                </p:cNvPr>
                <p:cNvSpPr/>
                <p:nvPr/>
              </p:nvSpPr>
              <p:spPr>
                <a:xfrm>
                  <a:off x="4842604" y="4984864"/>
                  <a:ext cx="1033877" cy="1000810"/>
                </a:xfrm>
                <a:prstGeom prst="donut">
                  <a:avLst>
                    <a:gd name="adj" fmla="val 6711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:a16="http://schemas.microsoft.com/office/drawing/2014/main" xmlns="" id="{23C643B3-3402-46DA-9124-0619B97BF576}"/>
                    </a:ext>
                  </a:extLst>
                </p:cNvPr>
                <p:cNvSpPr/>
                <p:nvPr/>
              </p:nvSpPr>
              <p:spPr>
                <a:xfrm>
                  <a:off x="4792249" y="4939532"/>
                  <a:ext cx="1131724" cy="1095528"/>
                </a:xfrm>
                <a:custGeom>
                  <a:avLst/>
                  <a:gdLst>
                    <a:gd name="connsiteX0" fmla="*/ 2373892 w 4747784"/>
                    <a:gd name="connsiteY0" fmla="*/ 279892 h 4747780"/>
                    <a:gd name="connsiteX1" fmla="*/ 279892 w 4747784"/>
                    <a:gd name="connsiteY1" fmla="*/ 2373890 h 4747780"/>
                    <a:gd name="connsiteX2" fmla="*/ 2373892 w 4747784"/>
                    <a:gd name="connsiteY2" fmla="*/ 4467888 h 4747780"/>
                    <a:gd name="connsiteX3" fmla="*/ 4467892 w 4747784"/>
                    <a:gd name="connsiteY3" fmla="*/ 2373890 h 4747780"/>
                    <a:gd name="connsiteX4" fmla="*/ 2373892 w 4747784"/>
                    <a:gd name="connsiteY4" fmla="*/ 279892 h 4747780"/>
                    <a:gd name="connsiteX5" fmla="*/ 2373892 w 4747784"/>
                    <a:gd name="connsiteY5" fmla="*/ 0 h 4747780"/>
                    <a:gd name="connsiteX6" fmla="*/ 4747784 w 4747784"/>
                    <a:gd name="connsiteY6" fmla="*/ 2373890 h 4747780"/>
                    <a:gd name="connsiteX7" fmla="*/ 2373892 w 4747784"/>
                    <a:gd name="connsiteY7" fmla="*/ 4747780 h 4747780"/>
                    <a:gd name="connsiteX8" fmla="*/ 0 w 4747784"/>
                    <a:gd name="connsiteY8" fmla="*/ 2373890 h 4747780"/>
                    <a:gd name="connsiteX9" fmla="*/ 2373892 w 4747784"/>
                    <a:gd name="connsiteY9" fmla="*/ 0 h 474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47784" h="4747780">
                      <a:moveTo>
                        <a:pt x="2373892" y="279892"/>
                      </a:moveTo>
                      <a:cubicBezTo>
                        <a:pt x="1217408" y="279892"/>
                        <a:pt x="279892" y="1217407"/>
                        <a:pt x="279892" y="2373890"/>
                      </a:cubicBezTo>
                      <a:cubicBezTo>
                        <a:pt x="279892" y="3530373"/>
                        <a:pt x="1217408" y="4467888"/>
                        <a:pt x="2373892" y="4467888"/>
                      </a:cubicBezTo>
                      <a:cubicBezTo>
                        <a:pt x="3530376" y="4467888"/>
                        <a:pt x="4467892" y="3530373"/>
                        <a:pt x="4467892" y="2373890"/>
                      </a:cubicBezTo>
                      <a:cubicBezTo>
                        <a:pt x="4467892" y="1217407"/>
                        <a:pt x="3530376" y="279892"/>
                        <a:pt x="2373892" y="279892"/>
                      </a:cubicBezTo>
                      <a:close/>
                      <a:moveTo>
                        <a:pt x="2373892" y="0"/>
                      </a:moveTo>
                      <a:cubicBezTo>
                        <a:pt x="3684956" y="0"/>
                        <a:pt x="4747784" y="1062827"/>
                        <a:pt x="4747784" y="2373890"/>
                      </a:cubicBezTo>
                      <a:cubicBezTo>
                        <a:pt x="4747784" y="3684953"/>
                        <a:pt x="3684956" y="4747780"/>
                        <a:pt x="2373892" y="4747780"/>
                      </a:cubicBezTo>
                      <a:cubicBezTo>
                        <a:pt x="1062828" y="4747780"/>
                        <a:pt x="0" y="3684953"/>
                        <a:pt x="0" y="2373890"/>
                      </a:cubicBezTo>
                      <a:cubicBezTo>
                        <a:pt x="0" y="1062827"/>
                        <a:pt x="1062828" y="0"/>
                        <a:pt x="237389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/>
                </a:p>
              </p:txBody>
            </p:sp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xmlns="" id="{17DC6265-D8B3-41D4-A350-5A298DF83DD4}"/>
                    </a:ext>
                  </a:extLst>
                </p:cNvPr>
                <p:cNvGrpSpPr/>
                <p:nvPr/>
              </p:nvGrpSpPr>
              <p:grpSpPr>
                <a:xfrm rot="2700000">
                  <a:off x="4812263" y="5781291"/>
                  <a:ext cx="86357" cy="399819"/>
                  <a:chOff x="6609185" y="3789040"/>
                  <a:chExt cx="441066" cy="1976760"/>
                </a:xfrm>
              </p:grpSpPr>
              <p:sp>
                <p:nvSpPr>
                  <p:cNvPr id="58" name="모서리가 둥근 직사각형 173">
                    <a:extLst>
                      <a:ext uri="{FF2B5EF4-FFF2-40B4-BE49-F238E27FC236}">
                        <a16:creationId xmlns:a16="http://schemas.microsoft.com/office/drawing/2014/main" xmlns="" id="{6FA570B9-9E52-40AE-9911-689F165C3D79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59" name="모서리가 둥근 직사각형 173">
                    <a:extLst>
                      <a:ext uri="{FF2B5EF4-FFF2-40B4-BE49-F238E27FC236}">
                        <a16:creationId xmlns:a16="http://schemas.microsoft.com/office/drawing/2014/main" xmlns="" id="{75B64E5E-7637-4E87-912B-D99676E9EFCB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:a16="http://schemas.microsoft.com/office/drawing/2014/main" xmlns="" id="{763E74F6-165A-46FA-8A0A-A901B452ACB5}"/>
                    </a:ext>
                  </a:extLst>
                </p:cNvPr>
                <p:cNvGrpSpPr/>
                <p:nvPr/>
              </p:nvGrpSpPr>
              <p:grpSpPr>
                <a:xfrm rot="2700000">
                  <a:off x="4565041" y="5806236"/>
                  <a:ext cx="145254" cy="770342"/>
                  <a:chOff x="6609185" y="3789040"/>
                  <a:chExt cx="441066" cy="1976760"/>
                </a:xfrm>
              </p:grpSpPr>
              <p:sp>
                <p:nvSpPr>
                  <p:cNvPr id="56" name="모서리가 둥근 직사각형 173">
                    <a:extLst>
                      <a:ext uri="{FF2B5EF4-FFF2-40B4-BE49-F238E27FC236}">
                        <a16:creationId xmlns:a16="http://schemas.microsoft.com/office/drawing/2014/main" xmlns="" id="{793D99AE-56B6-476F-9086-E332230BFAF6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57" name="모서리가 둥근 직사각형 173">
                    <a:extLst>
                      <a:ext uri="{FF2B5EF4-FFF2-40B4-BE49-F238E27FC236}">
                        <a16:creationId xmlns:a16="http://schemas.microsoft.com/office/drawing/2014/main" xmlns="" id="{59CE82BC-4FAF-410C-98F2-146C6B063F4E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</p:grpSp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xmlns="" id="{259A9619-1907-4C4B-9342-6433A501F20E}"/>
                  </a:ext>
                </a:extLst>
              </p:cNvPr>
              <p:cNvGrpSpPr/>
              <p:nvPr/>
            </p:nvGrpSpPr>
            <p:grpSpPr>
              <a:xfrm>
                <a:off x="6491450" y="5529767"/>
                <a:ext cx="412959" cy="507831"/>
                <a:chOff x="6490839" y="5541947"/>
                <a:chExt cx="412959" cy="50783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:a16="http://schemas.microsoft.com/office/drawing/2014/main" xmlns="" id="{44CD2713-F7F9-49DD-A6B0-6003A23D1577}"/>
                    </a:ext>
                  </a:extLst>
                </p:cNvPr>
                <p:cNvGrpSpPr/>
                <p:nvPr/>
              </p:nvGrpSpPr>
              <p:grpSpPr>
                <a:xfrm>
                  <a:off x="6490839" y="5541947"/>
                  <a:ext cx="397232" cy="199371"/>
                  <a:chOff x="2148816" y="6977608"/>
                  <a:chExt cx="766107" cy="384510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:a16="http://schemas.microsoft.com/office/drawing/2014/main" xmlns="" id="{0BC9FF0A-4A65-4048-A575-AF566CF35159}"/>
                      </a:ext>
                    </a:extLst>
                  </p:cNvPr>
                  <p:cNvSpPr/>
                  <p:nvPr/>
                </p:nvSpPr>
                <p:spPr>
                  <a:xfrm>
                    <a:off x="2148816" y="6977608"/>
                    <a:ext cx="766107" cy="457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:a16="http://schemas.microsoft.com/office/drawing/2014/main" xmlns="" id="{44A3ABA3-073F-4F13-A192-40DE631F96B4}"/>
                      </a:ext>
                    </a:extLst>
                  </p:cNvPr>
                  <p:cNvSpPr/>
                  <p:nvPr/>
                </p:nvSpPr>
                <p:spPr>
                  <a:xfrm>
                    <a:off x="2148816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:a16="http://schemas.microsoft.com/office/drawing/2014/main" xmlns="" id="{841B76A5-EE27-46FA-A71E-A3FA386743BE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21841"/>
                    <a:ext cx="61687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:a16="http://schemas.microsoft.com/office/drawing/2014/main" xmlns="" id="{1CCC235E-1B94-4E96-9A32-604B92B7AB6B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:a16="http://schemas.microsoft.com/office/drawing/2014/main" xmlns="" id="{395D49F5-C743-45F9-9295-989B2ECC9740}"/>
                      </a:ext>
                    </a:extLst>
                  </p:cNvPr>
                  <p:cNvSpPr/>
                  <p:nvPr/>
                </p:nvSpPr>
                <p:spPr>
                  <a:xfrm>
                    <a:off x="2148816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51" name="직사각형 50">
                    <a:extLst>
                      <a:ext uri="{FF2B5EF4-FFF2-40B4-BE49-F238E27FC236}">
                        <a16:creationId xmlns:a16="http://schemas.microsoft.com/office/drawing/2014/main" xmlns="" id="{B9BA3F94-DCAE-49FC-8B1A-DB13AF237E5E}"/>
                      </a:ext>
                    </a:extLst>
                  </p:cNvPr>
                  <p:cNvSpPr/>
                  <p:nvPr/>
                </p:nvSpPr>
                <p:spPr>
                  <a:xfrm>
                    <a:off x="2148816" y="7316398"/>
                    <a:ext cx="23482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xmlns="" id="{3170288D-AF88-4672-BE6D-AF178DBD1245}"/>
                    </a:ext>
                  </a:extLst>
                </p:cNvPr>
                <p:cNvSpPr/>
                <p:nvPr/>
              </p:nvSpPr>
              <p:spPr>
                <a:xfrm>
                  <a:off x="6493236" y="5773563"/>
                  <a:ext cx="134853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:a16="http://schemas.microsoft.com/office/drawing/2014/main" xmlns="" id="{077E0EBE-F4FE-43A9-9DFE-F342BC06A771}"/>
                    </a:ext>
                  </a:extLst>
                </p:cNvPr>
                <p:cNvGrpSpPr/>
                <p:nvPr/>
              </p:nvGrpSpPr>
              <p:grpSpPr>
                <a:xfrm>
                  <a:off x="6651005" y="5780564"/>
                  <a:ext cx="252792" cy="155182"/>
                  <a:chOff x="2057738" y="7062832"/>
                  <a:chExt cx="674210" cy="299286"/>
                </a:xfrm>
              </p:grpSpPr>
              <p:sp>
                <p:nvSpPr>
                  <p:cNvPr id="41" name="직사각형 40">
                    <a:extLst>
                      <a:ext uri="{FF2B5EF4-FFF2-40B4-BE49-F238E27FC236}">
                        <a16:creationId xmlns:a16="http://schemas.microsoft.com/office/drawing/2014/main" xmlns="" id="{47C6B9BD-C60B-48F3-978E-72F5E67BB2FB}"/>
                      </a:ext>
                    </a:extLst>
                  </p:cNvPr>
                  <p:cNvSpPr/>
                  <p:nvPr/>
                </p:nvSpPr>
                <p:spPr>
                  <a:xfrm>
                    <a:off x="2057741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42" name="직사각형 41">
                    <a:extLst>
                      <a:ext uri="{FF2B5EF4-FFF2-40B4-BE49-F238E27FC236}">
                        <a16:creationId xmlns:a16="http://schemas.microsoft.com/office/drawing/2014/main" xmlns="" id="{6A2899E4-420B-4353-8FDE-9E50AA2A8FB1}"/>
                      </a:ext>
                    </a:extLst>
                  </p:cNvPr>
                  <p:cNvSpPr/>
                  <p:nvPr/>
                </p:nvSpPr>
                <p:spPr>
                  <a:xfrm>
                    <a:off x="2057738" y="7121842"/>
                    <a:ext cx="67209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:a16="http://schemas.microsoft.com/office/drawing/2014/main" xmlns="" id="{05FB6E01-2D7E-424A-B29D-62F80D094813}"/>
                      </a:ext>
                    </a:extLst>
                  </p:cNvPr>
                  <p:cNvSpPr/>
                  <p:nvPr/>
                </p:nvSpPr>
                <p:spPr>
                  <a:xfrm>
                    <a:off x="2057741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44" name="직사각형 43">
                    <a:extLst>
                      <a:ext uri="{FF2B5EF4-FFF2-40B4-BE49-F238E27FC236}">
                        <a16:creationId xmlns:a16="http://schemas.microsoft.com/office/drawing/2014/main" xmlns="" id="{EE212CDB-4DE4-4371-AD49-CA00052AC778}"/>
                      </a:ext>
                    </a:extLst>
                  </p:cNvPr>
                  <p:cNvSpPr/>
                  <p:nvPr/>
                </p:nvSpPr>
                <p:spPr>
                  <a:xfrm>
                    <a:off x="2057741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  <p:sp>
                <p:nvSpPr>
                  <p:cNvPr id="45" name="직사각형 44">
                    <a:extLst>
                      <a:ext uri="{FF2B5EF4-FFF2-40B4-BE49-F238E27FC236}">
                        <a16:creationId xmlns:a16="http://schemas.microsoft.com/office/drawing/2014/main" xmlns="" id="{D10D78AC-27F0-43DE-9E29-8EC76FBC7318}"/>
                      </a:ext>
                    </a:extLst>
                  </p:cNvPr>
                  <p:cNvSpPr/>
                  <p:nvPr/>
                </p:nvSpPr>
                <p:spPr>
                  <a:xfrm>
                    <a:off x="2057741" y="7316398"/>
                    <a:ext cx="234821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/>
                  </a:p>
                </p:txBody>
              </p:sp>
            </p:grpSp>
            <p:sp>
              <p:nvSpPr>
                <p:cNvPr id="40" name="직사각형 39">
                  <a:extLst>
                    <a:ext uri="{FF2B5EF4-FFF2-40B4-BE49-F238E27FC236}">
                      <a16:creationId xmlns:a16="http://schemas.microsoft.com/office/drawing/2014/main" xmlns="" id="{2024DAB7-EEA9-4869-A8AE-EA440CC7B263}"/>
                    </a:ext>
                  </a:extLst>
                </p:cNvPr>
                <p:cNvSpPr/>
                <p:nvPr/>
              </p:nvSpPr>
              <p:spPr>
                <a:xfrm>
                  <a:off x="6490839" y="5969232"/>
                  <a:ext cx="412959" cy="805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/>
                </a:p>
              </p:txBody>
            </p:sp>
          </p:grpSp>
        </p:grpSp>
      </p:grpSp>
      <p:sp>
        <p:nvSpPr>
          <p:cNvPr id="126" name="TextBox 6"/>
          <p:cNvSpPr txBox="1">
            <a:spLocks noChangeArrowheads="1"/>
          </p:cNvSpPr>
          <p:nvPr/>
        </p:nvSpPr>
        <p:spPr bwMode="auto">
          <a:xfrm>
            <a:off x="2561266" y="463351"/>
            <a:ext cx="44291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marL="227013" indent="-227013" defTabSz="912813"/>
            <a:r>
              <a:rPr lang="ko-KR" altLang="en-US" sz="2000" b="1" u="none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함께 성장하는 새로운 방법</a:t>
            </a:r>
            <a:r>
              <a:rPr lang="en-US" altLang="ko-KR" sz="2000" b="1" u="none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,</a:t>
            </a:r>
            <a:r>
              <a:rPr lang="ko-KR" altLang="en-US" sz="2000" b="1" u="none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</a:p>
          <a:p>
            <a:pPr marL="227013" indent="-227013" defTabSz="912813"/>
            <a:r>
              <a:rPr lang="ko-KR" altLang="en-US" sz="2000" b="1" u="none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오픈 소스 소프트웨어</a:t>
            </a:r>
            <a:r>
              <a:rPr lang="en-US" altLang="ko-KR" sz="2000" b="1" u="none" dirty="0">
                <a:solidFill>
                  <a:schemeClr val="tx2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!!</a:t>
            </a:r>
          </a:p>
        </p:txBody>
      </p:sp>
      <p:grpSp>
        <p:nvGrpSpPr>
          <p:cNvPr id="127" name="그룹 126"/>
          <p:cNvGrpSpPr>
            <a:grpSpLocks noChangeAspect="1"/>
          </p:cNvGrpSpPr>
          <p:nvPr/>
        </p:nvGrpSpPr>
        <p:grpSpPr>
          <a:xfrm>
            <a:off x="1395756" y="2728140"/>
            <a:ext cx="697250" cy="808810"/>
            <a:chOff x="1947694" y="2064125"/>
            <a:chExt cx="935122" cy="1084741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xmlns="" id="{DE824871-D9F8-475D-892D-2F5D83688200}"/>
                </a:ext>
              </a:extLst>
            </p:cNvPr>
            <p:cNvGrpSpPr/>
            <p:nvPr/>
          </p:nvGrpSpPr>
          <p:grpSpPr>
            <a:xfrm>
              <a:off x="1947694" y="2064125"/>
              <a:ext cx="935122" cy="1084741"/>
              <a:chOff x="2362127" y="1286339"/>
              <a:chExt cx="1142676" cy="1325504"/>
            </a:xfrm>
          </p:grpSpPr>
          <p:sp>
            <p:nvSpPr>
              <p:cNvPr id="132" name="육각형 131">
                <a:extLst>
                  <a:ext uri="{FF2B5EF4-FFF2-40B4-BE49-F238E27FC236}">
                    <a16:creationId xmlns:a16="http://schemas.microsoft.com/office/drawing/2014/main" xmlns="" id="{5CF5BCA9-A940-46B4-B42E-4BF1D74CD585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/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:a16="http://schemas.microsoft.com/office/drawing/2014/main" xmlns="" id="{685CA378-9AF1-405B-A940-E919A15CA1F3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  <p:sp>
            <p:nvSpPr>
              <p:cNvPr id="134" name="타원 227">
                <a:extLst>
                  <a:ext uri="{FF2B5EF4-FFF2-40B4-BE49-F238E27FC236}">
                    <a16:creationId xmlns:a16="http://schemas.microsoft.com/office/drawing/2014/main" xmlns="" id="{A31E92BB-E682-495F-B61E-5E885230E64B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rgbClr val="008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/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1983255" y="2174495"/>
              <a:ext cx="864000" cy="864000"/>
              <a:chOff x="-1341516" y="2036792"/>
              <a:chExt cx="864000" cy="864000"/>
            </a:xfrm>
          </p:grpSpPr>
          <p:sp>
            <p:nvSpPr>
              <p:cNvPr id="130" name="타원 129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1" name="그림 1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135" name="그룹 134"/>
          <p:cNvGrpSpPr>
            <a:grpSpLocks noChangeAspect="1"/>
          </p:cNvGrpSpPr>
          <p:nvPr/>
        </p:nvGrpSpPr>
        <p:grpSpPr>
          <a:xfrm>
            <a:off x="675942" y="4116125"/>
            <a:ext cx="692256" cy="803017"/>
            <a:chOff x="1015799" y="3756552"/>
            <a:chExt cx="928424" cy="1076972"/>
          </a:xfrm>
        </p:grpSpPr>
        <p:grpSp>
          <p:nvGrpSpPr>
            <p:cNvPr id="136" name="그룹 135">
              <a:extLst>
                <a:ext uri="{FF2B5EF4-FFF2-40B4-BE49-F238E27FC236}">
                  <a16:creationId xmlns:a16="http://schemas.microsoft.com/office/drawing/2014/main" xmlns="" id="{C15BCF66-3FF0-4FA3-AEFC-17E2C477CA72}"/>
                </a:ext>
              </a:extLst>
            </p:cNvPr>
            <p:cNvGrpSpPr/>
            <p:nvPr/>
          </p:nvGrpSpPr>
          <p:grpSpPr>
            <a:xfrm>
              <a:off x="1015799" y="3756552"/>
              <a:ext cx="928424" cy="1076972"/>
              <a:chOff x="1252915" y="3373869"/>
              <a:chExt cx="1142676" cy="1325504"/>
            </a:xfrm>
          </p:grpSpPr>
          <p:sp>
            <p:nvSpPr>
              <p:cNvPr id="140" name="육각형 139">
                <a:extLst>
                  <a:ext uri="{FF2B5EF4-FFF2-40B4-BE49-F238E27FC236}">
                    <a16:creationId xmlns:a16="http://schemas.microsoft.com/office/drawing/2014/main" xmlns="" id="{D72244F3-7342-4CF4-98EF-90EF2E2381B4}"/>
                  </a:ext>
                </a:extLst>
              </p:cNvPr>
              <p:cNvSpPr/>
              <p:nvPr/>
            </p:nvSpPr>
            <p:spPr>
              <a:xfrm rot="5400000">
                <a:off x="1161501" y="3465283"/>
                <a:ext cx="1325504" cy="1142676"/>
              </a:xfrm>
              <a:prstGeom prst="hexagon">
                <a:avLst/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/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:a16="http://schemas.microsoft.com/office/drawing/2014/main" xmlns="" id="{830AA691-347F-4947-8A4E-42081EEA1B9C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xmlns="" id="{1E790C3E-711D-4A0C-AA53-0FA030E5B933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:a16="http://schemas.microsoft.com/office/drawing/2014/main" xmlns="" id="{1C4F625E-079A-4D5B-B3B9-34EA0B898520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149" name="직사각형 148">
                    <a:extLst>
                      <a:ext uri="{FF2B5EF4-FFF2-40B4-BE49-F238E27FC236}">
                        <a16:creationId xmlns:a16="http://schemas.microsoft.com/office/drawing/2014/main" xmlns="" id="{F580D641-F7A9-46B8-A0B8-5D5126489964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150" name="직사각형 149">
                    <a:extLst>
                      <a:ext uri="{FF2B5EF4-FFF2-40B4-BE49-F238E27FC236}">
                        <a16:creationId xmlns:a16="http://schemas.microsoft.com/office/drawing/2014/main" xmlns="" id="{F77427D0-92EE-47C4-9621-37A0E88ABA78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151" name="직사각형 150">
                    <a:extLst>
                      <a:ext uri="{FF2B5EF4-FFF2-40B4-BE49-F238E27FC236}">
                        <a16:creationId xmlns:a16="http://schemas.microsoft.com/office/drawing/2014/main" xmlns="" id="{A5C38723-93E6-4D92-B8BD-E2C09842781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</p:grpSp>
            <p:grpSp>
              <p:nvGrpSpPr>
                <p:cNvPr id="143" name="그룹 142">
                  <a:extLst>
                    <a:ext uri="{FF2B5EF4-FFF2-40B4-BE49-F238E27FC236}">
                      <a16:creationId xmlns:a16="http://schemas.microsoft.com/office/drawing/2014/main" xmlns="" id="{AFA66F79-F3B8-4939-854E-7C20C9A07044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144" name="직사각형 143">
                    <a:extLst>
                      <a:ext uri="{FF2B5EF4-FFF2-40B4-BE49-F238E27FC236}">
                        <a16:creationId xmlns:a16="http://schemas.microsoft.com/office/drawing/2014/main" xmlns="" id="{1E7A301D-6883-4D23-BE3A-D0D34CBE1CE7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145" name="직사각형 144">
                    <a:extLst>
                      <a:ext uri="{FF2B5EF4-FFF2-40B4-BE49-F238E27FC236}">
                        <a16:creationId xmlns:a16="http://schemas.microsoft.com/office/drawing/2014/main" xmlns="" id="{67168959-3F46-42E6-A70A-0AFE5699D9BA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146" name="직사각형 145">
                    <a:extLst>
                      <a:ext uri="{FF2B5EF4-FFF2-40B4-BE49-F238E27FC236}">
                        <a16:creationId xmlns:a16="http://schemas.microsoft.com/office/drawing/2014/main" xmlns="" id="{636D4759-D733-413D-8ACA-C3734D7BAC20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  <p:sp>
                <p:nvSpPr>
                  <p:cNvPr id="147" name="직사각형 146">
                    <a:extLst>
                      <a:ext uri="{FF2B5EF4-FFF2-40B4-BE49-F238E27FC236}">
                        <a16:creationId xmlns:a16="http://schemas.microsoft.com/office/drawing/2014/main" xmlns="" id="{54A09489-11B5-4D91-A0C7-486A63A0A87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/>
                  </a:p>
                </p:txBody>
              </p:sp>
            </p:grpSp>
          </p:grpSp>
        </p:grpSp>
        <p:grpSp>
          <p:nvGrpSpPr>
            <p:cNvPr id="137" name="그룹 136"/>
            <p:cNvGrpSpPr/>
            <p:nvPr/>
          </p:nvGrpSpPr>
          <p:grpSpPr>
            <a:xfrm>
              <a:off x="1048011" y="3863038"/>
              <a:ext cx="864000" cy="864000"/>
              <a:chOff x="-1806583" y="734003"/>
              <a:chExt cx="864000" cy="864000"/>
            </a:xfrm>
          </p:grpSpPr>
          <p:sp>
            <p:nvSpPr>
              <p:cNvPr id="138" name="타원 137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152" name="그룹 151"/>
          <p:cNvGrpSpPr>
            <a:grpSpLocks noChangeAspect="1"/>
          </p:cNvGrpSpPr>
          <p:nvPr/>
        </p:nvGrpSpPr>
        <p:grpSpPr>
          <a:xfrm>
            <a:off x="2310093" y="3496116"/>
            <a:ext cx="700518" cy="812601"/>
            <a:chOff x="3316722" y="2903054"/>
            <a:chExt cx="939504" cy="1089825"/>
          </a:xfrm>
        </p:grpSpPr>
        <p:grpSp>
          <p:nvGrpSpPr>
            <p:cNvPr id="153" name="그룹 152">
              <a:extLst>
                <a:ext uri="{FF2B5EF4-FFF2-40B4-BE49-F238E27FC236}">
                  <a16:creationId xmlns:a16="http://schemas.microsoft.com/office/drawing/2014/main" xmlns="" id="{12986470-089A-4A7B-8D6C-5E557857ECE9}"/>
                </a:ext>
              </a:extLst>
            </p:cNvPr>
            <p:cNvGrpSpPr/>
            <p:nvPr/>
          </p:nvGrpSpPr>
          <p:grpSpPr>
            <a:xfrm>
              <a:off x="3316722" y="2903054"/>
              <a:ext cx="939504" cy="1089825"/>
              <a:chOff x="4086241" y="2339197"/>
              <a:chExt cx="1142676" cy="1325504"/>
            </a:xfrm>
          </p:grpSpPr>
          <p:sp>
            <p:nvSpPr>
              <p:cNvPr id="157" name="육각형 156">
                <a:extLst>
                  <a:ext uri="{FF2B5EF4-FFF2-40B4-BE49-F238E27FC236}">
                    <a16:creationId xmlns:a16="http://schemas.microsoft.com/office/drawing/2014/main" xmlns="" id="{B82E556B-AFD4-4D97-A0F0-41A317CA7490}"/>
                  </a:ext>
                </a:extLst>
              </p:cNvPr>
              <p:cNvSpPr/>
              <p:nvPr/>
            </p:nvSpPr>
            <p:spPr>
              <a:xfrm rot="5400000">
                <a:off x="3994827" y="2430611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  <a:alpha val="62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/>
              </a:p>
            </p:txBody>
          </p:sp>
          <p:grpSp>
            <p:nvGrpSpPr>
              <p:cNvPr id="158" name="그룹 157">
                <a:extLst>
                  <a:ext uri="{FF2B5EF4-FFF2-40B4-BE49-F238E27FC236}">
                    <a16:creationId xmlns:a16="http://schemas.microsoft.com/office/drawing/2014/main" xmlns="" id="{05ECA779-DF0D-4A4E-9900-F4964C747466}"/>
                  </a:ext>
                </a:extLst>
              </p:cNvPr>
              <p:cNvGrpSpPr/>
              <p:nvPr/>
            </p:nvGrpSpPr>
            <p:grpSpPr>
              <a:xfrm>
                <a:off x="4285301" y="2680191"/>
                <a:ext cx="703260" cy="643516"/>
                <a:chOff x="14058481" y="4432251"/>
                <a:chExt cx="238671" cy="218396"/>
              </a:xfrm>
            </p:grpSpPr>
            <p:sp>
              <p:nvSpPr>
                <p:cNvPr id="159" name="타원 158">
                  <a:extLst>
                    <a:ext uri="{FF2B5EF4-FFF2-40B4-BE49-F238E27FC236}">
                      <a16:creationId xmlns:a16="http://schemas.microsoft.com/office/drawing/2014/main" xmlns="" id="{1FA52F63-B388-4DEA-96D5-9D3CF1B4BA63}"/>
                    </a:ext>
                  </a:extLst>
                </p:cNvPr>
                <p:cNvSpPr/>
                <p:nvPr/>
              </p:nvSpPr>
              <p:spPr>
                <a:xfrm>
                  <a:off x="14120650" y="4474146"/>
                  <a:ext cx="176502" cy="1765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/>
                </a:p>
              </p:txBody>
            </p:sp>
            <p:sp>
              <p:nvSpPr>
                <p:cNvPr id="160" name="자유형: 도형 249">
                  <a:extLst>
                    <a:ext uri="{FF2B5EF4-FFF2-40B4-BE49-F238E27FC236}">
                      <a16:creationId xmlns:a16="http://schemas.microsoft.com/office/drawing/2014/main" xmlns="" id="{9F213924-7108-4A19-876F-A9D60B9042E1}"/>
                    </a:ext>
                  </a:extLst>
                </p:cNvPr>
                <p:cNvSpPr/>
                <p:nvPr/>
              </p:nvSpPr>
              <p:spPr>
                <a:xfrm>
                  <a:off x="14058481" y="4432251"/>
                  <a:ext cx="202367" cy="202365"/>
                </a:xfrm>
                <a:custGeom>
                  <a:avLst/>
                  <a:gdLst>
                    <a:gd name="connsiteX0" fmla="*/ 339778 w 679556"/>
                    <a:gd name="connsiteY0" fmla="*/ 120574 h 679550"/>
                    <a:gd name="connsiteX1" fmla="*/ 120577 w 679556"/>
                    <a:gd name="connsiteY1" fmla="*/ 339775 h 679550"/>
                    <a:gd name="connsiteX2" fmla="*/ 339778 w 679556"/>
                    <a:gd name="connsiteY2" fmla="*/ 558976 h 679550"/>
                    <a:gd name="connsiteX3" fmla="*/ 558979 w 679556"/>
                    <a:gd name="connsiteY3" fmla="*/ 339775 h 679550"/>
                    <a:gd name="connsiteX4" fmla="*/ 339778 w 679556"/>
                    <a:gd name="connsiteY4" fmla="*/ 120574 h 679550"/>
                    <a:gd name="connsiteX5" fmla="*/ 322469 w 679556"/>
                    <a:gd name="connsiteY5" fmla="*/ 0 h 679550"/>
                    <a:gd name="connsiteX6" fmla="*/ 339921 w 679556"/>
                    <a:gd name="connsiteY6" fmla="*/ 0 h 679550"/>
                    <a:gd name="connsiteX7" fmla="*/ 357088 w 679556"/>
                    <a:gd name="connsiteY7" fmla="*/ 0 h 679550"/>
                    <a:gd name="connsiteX8" fmla="*/ 357091 w 679556"/>
                    <a:gd name="connsiteY8" fmla="*/ 0 h 679550"/>
                    <a:gd name="connsiteX9" fmla="*/ 386248 w 679556"/>
                    <a:gd name="connsiteY9" fmla="*/ 29159 h 679550"/>
                    <a:gd name="connsiteX10" fmla="*/ 386248 w 679556"/>
                    <a:gd name="connsiteY10" fmla="*/ 54814 h 679550"/>
                    <a:gd name="connsiteX11" fmla="*/ 437409 w 679556"/>
                    <a:gd name="connsiteY11" fmla="*/ 68168 h 679550"/>
                    <a:gd name="connsiteX12" fmla="*/ 442049 w 679556"/>
                    <a:gd name="connsiteY12" fmla="*/ 69706 h 679550"/>
                    <a:gd name="connsiteX13" fmla="*/ 454847 w 679556"/>
                    <a:gd name="connsiteY13" fmla="*/ 47540 h 679550"/>
                    <a:gd name="connsiteX14" fmla="*/ 494678 w 679556"/>
                    <a:gd name="connsiteY14" fmla="*/ 36868 h 679550"/>
                    <a:gd name="connsiteX15" fmla="*/ 524659 w 679556"/>
                    <a:gd name="connsiteY15" fmla="*/ 54176 h 679550"/>
                    <a:gd name="connsiteX16" fmla="*/ 524659 w 679556"/>
                    <a:gd name="connsiteY16" fmla="*/ 54177 h 679550"/>
                    <a:gd name="connsiteX17" fmla="*/ 524660 w 679556"/>
                    <a:gd name="connsiteY17" fmla="*/ 54178 h 679550"/>
                    <a:gd name="connsiteX18" fmla="*/ 532533 w 679556"/>
                    <a:gd name="connsiteY18" fmla="*/ 61120 h 679550"/>
                    <a:gd name="connsiteX19" fmla="*/ 538772 w 679556"/>
                    <a:gd name="connsiteY19" fmla="*/ 79433 h 679550"/>
                    <a:gd name="connsiteX20" fmla="*/ 538946 w 679556"/>
                    <a:gd name="connsiteY20" fmla="*/ 81935 h 679550"/>
                    <a:gd name="connsiteX21" fmla="*/ 535332 w 679556"/>
                    <a:gd name="connsiteY21" fmla="*/ 94008 h 679550"/>
                    <a:gd name="connsiteX22" fmla="*/ 521993 w 679556"/>
                    <a:gd name="connsiteY22" fmla="*/ 117110 h 679550"/>
                    <a:gd name="connsiteX23" fmla="*/ 562447 w 679556"/>
                    <a:gd name="connsiteY23" fmla="*/ 157562 h 679550"/>
                    <a:gd name="connsiteX24" fmla="*/ 585548 w 679556"/>
                    <a:gd name="connsiteY24" fmla="*/ 144226 h 679550"/>
                    <a:gd name="connsiteX25" fmla="*/ 596524 w 679556"/>
                    <a:gd name="connsiteY25" fmla="*/ 140535 h 679550"/>
                    <a:gd name="connsiteX26" fmla="*/ 625382 w 679556"/>
                    <a:gd name="connsiteY26" fmla="*/ 154900 h 679550"/>
                    <a:gd name="connsiteX27" fmla="*/ 642691 w 679556"/>
                    <a:gd name="connsiteY27" fmla="*/ 184879 h 679550"/>
                    <a:gd name="connsiteX28" fmla="*/ 646381 w 679556"/>
                    <a:gd name="connsiteY28" fmla="*/ 195854 h 679550"/>
                    <a:gd name="connsiteX29" fmla="*/ 645887 w 679556"/>
                    <a:gd name="connsiteY29" fmla="*/ 202951 h 679550"/>
                    <a:gd name="connsiteX30" fmla="*/ 632016 w 679556"/>
                    <a:gd name="connsiteY30" fmla="*/ 224713 h 679550"/>
                    <a:gd name="connsiteX31" fmla="*/ 609850 w 679556"/>
                    <a:gd name="connsiteY31" fmla="*/ 237509 h 679550"/>
                    <a:gd name="connsiteX32" fmla="*/ 614188 w 679556"/>
                    <a:gd name="connsiteY32" fmla="*/ 250576 h 679550"/>
                    <a:gd name="connsiteX33" fmla="*/ 614231 w 679556"/>
                    <a:gd name="connsiteY33" fmla="*/ 250706 h 679550"/>
                    <a:gd name="connsiteX34" fmla="*/ 624742 w 679556"/>
                    <a:gd name="connsiteY34" fmla="*/ 293305 h 679550"/>
                    <a:gd name="connsiteX35" fmla="*/ 624742 w 679556"/>
                    <a:gd name="connsiteY35" fmla="*/ 293307 h 679550"/>
                    <a:gd name="connsiteX36" fmla="*/ 650398 w 679556"/>
                    <a:gd name="connsiteY36" fmla="*/ 293307 h 679550"/>
                    <a:gd name="connsiteX37" fmla="*/ 679556 w 679556"/>
                    <a:gd name="connsiteY37" fmla="*/ 322466 h 679550"/>
                    <a:gd name="connsiteX38" fmla="*/ 679556 w 679556"/>
                    <a:gd name="connsiteY38" fmla="*/ 357084 h 679550"/>
                    <a:gd name="connsiteX39" fmla="*/ 650398 w 679556"/>
                    <a:gd name="connsiteY39" fmla="*/ 386244 h 679550"/>
                    <a:gd name="connsiteX40" fmla="*/ 624742 w 679556"/>
                    <a:gd name="connsiteY40" fmla="*/ 386244 h 679550"/>
                    <a:gd name="connsiteX41" fmla="*/ 624742 w 679556"/>
                    <a:gd name="connsiteY41" fmla="*/ 386248 h 679550"/>
                    <a:gd name="connsiteX42" fmla="*/ 614231 w 679556"/>
                    <a:gd name="connsiteY42" fmla="*/ 428845 h 679550"/>
                    <a:gd name="connsiteX43" fmla="*/ 614188 w 679556"/>
                    <a:gd name="connsiteY43" fmla="*/ 428974 h 679550"/>
                    <a:gd name="connsiteX44" fmla="*/ 614188 w 679556"/>
                    <a:gd name="connsiteY44" fmla="*/ 428977 h 679550"/>
                    <a:gd name="connsiteX45" fmla="*/ 609850 w 679556"/>
                    <a:gd name="connsiteY45" fmla="*/ 442044 h 679550"/>
                    <a:gd name="connsiteX46" fmla="*/ 632016 w 679556"/>
                    <a:gd name="connsiteY46" fmla="*/ 454842 h 679550"/>
                    <a:gd name="connsiteX47" fmla="*/ 645887 w 679556"/>
                    <a:gd name="connsiteY47" fmla="*/ 476603 h 679550"/>
                    <a:gd name="connsiteX48" fmla="*/ 646381 w 679556"/>
                    <a:gd name="connsiteY48" fmla="*/ 483697 h 679550"/>
                    <a:gd name="connsiteX49" fmla="*/ 642691 w 679556"/>
                    <a:gd name="connsiteY49" fmla="*/ 494673 h 679550"/>
                    <a:gd name="connsiteX50" fmla="*/ 625382 w 679556"/>
                    <a:gd name="connsiteY50" fmla="*/ 524654 h 679550"/>
                    <a:gd name="connsiteX51" fmla="*/ 607675 w 679556"/>
                    <a:gd name="connsiteY51" fmla="*/ 538238 h 679550"/>
                    <a:gd name="connsiteX52" fmla="*/ 585548 w 679556"/>
                    <a:gd name="connsiteY52" fmla="*/ 535327 h 679550"/>
                    <a:gd name="connsiteX53" fmla="*/ 562447 w 679556"/>
                    <a:gd name="connsiteY53" fmla="*/ 521990 h 679550"/>
                    <a:gd name="connsiteX54" fmla="*/ 551293 w 679556"/>
                    <a:gd name="connsiteY54" fmla="*/ 535198 h 679550"/>
                    <a:gd name="connsiteX55" fmla="*/ 521993 w 679556"/>
                    <a:gd name="connsiteY55" fmla="*/ 562443 h 679550"/>
                    <a:gd name="connsiteX56" fmla="*/ 535332 w 679556"/>
                    <a:gd name="connsiteY56" fmla="*/ 585544 h 679550"/>
                    <a:gd name="connsiteX57" fmla="*/ 538946 w 679556"/>
                    <a:gd name="connsiteY57" fmla="*/ 597617 h 679550"/>
                    <a:gd name="connsiteX58" fmla="*/ 538772 w 679556"/>
                    <a:gd name="connsiteY58" fmla="*/ 600120 h 679550"/>
                    <a:gd name="connsiteX59" fmla="*/ 532533 w 679556"/>
                    <a:gd name="connsiteY59" fmla="*/ 618431 h 679550"/>
                    <a:gd name="connsiteX60" fmla="*/ 524660 w 679556"/>
                    <a:gd name="connsiteY60" fmla="*/ 625372 h 679550"/>
                    <a:gd name="connsiteX61" fmla="*/ 524659 w 679556"/>
                    <a:gd name="connsiteY61" fmla="*/ 625375 h 679550"/>
                    <a:gd name="connsiteX62" fmla="*/ 524659 w 679556"/>
                    <a:gd name="connsiteY62" fmla="*/ 625376 h 679550"/>
                    <a:gd name="connsiteX63" fmla="*/ 494678 w 679556"/>
                    <a:gd name="connsiteY63" fmla="*/ 642686 h 679550"/>
                    <a:gd name="connsiteX64" fmla="*/ 454847 w 679556"/>
                    <a:gd name="connsiteY64" fmla="*/ 632011 h 679550"/>
                    <a:gd name="connsiteX65" fmla="*/ 442049 w 679556"/>
                    <a:gd name="connsiteY65" fmla="*/ 609844 h 679550"/>
                    <a:gd name="connsiteX66" fmla="*/ 437620 w 679556"/>
                    <a:gd name="connsiteY66" fmla="*/ 611314 h 679550"/>
                    <a:gd name="connsiteX67" fmla="*/ 386248 w 679556"/>
                    <a:gd name="connsiteY67" fmla="*/ 624736 h 679550"/>
                    <a:gd name="connsiteX68" fmla="*/ 386248 w 679556"/>
                    <a:gd name="connsiteY68" fmla="*/ 650393 h 679550"/>
                    <a:gd name="connsiteX69" fmla="*/ 357091 w 679556"/>
                    <a:gd name="connsiteY69" fmla="*/ 679550 h 679550"/>
                    <a:gd name="connsiteX70" fmla="*/ 357088 w 679556"/>
                    <a:gd name="connsiteY70" fmla="*/ 679550 h 679550"/>
                    <a:gd name="connsiteX71" fmla="*/ 339921 w 679556"/>
                    <a:gd name="connsiteY71" fmla="*/ 679550 h 679550"/>
                    <a:gd name="connsiteX72" fmla="*/ 322469 w 679556"/>
                    <a:gd name="connsiteY72" fmla="*/ 679550 h 679550"/>
                    <a:gd name="connsiteX73" fmla="*/ 293310 w 679556"/>
                    <a:gd name="connsiteY73" fmla="*/ 650393 h 679550"/>
                    <a:gd name="connsiteX74" fmla="*/ 293310 w 679556"/>
                    <a:gd name="connsiteY74" fmla="*/ 624736 h 679550"/>
                    <a:gd name="connsiteX75" fmla="*/ 237512 w 679556"/>
                    <a:gd name="connsiteY75" fmla="*/ 609844 h 679550"/>
                    <a:gd name="connsiteX76" fmla="*/ 224714 w 679556"/>
                    <a:gd name="connsiteY76" fmla="*/ 632011 h 679550"/>
                    <a:gd name="connsiteX77" fmla="*/ 221806 w 679556"/>
                    <a:gd name="connsiteY77" fmla="*/ 635310 h 679550"/>
                    <a:gd name="connsiteX78" fmla="*/ 184879 w 679556"/>
                    <a:gd name="connsiteY78" fmla="*/ 642686 h 679550"/>
                    <a:gd name="connsiteX79" fmla="*/ 154900 w 679556"/>
                    <a:gd name="connsiteY79" fmla="*/ 625376 h 679550"/>
                    <a:gd name="connsiteX80" fmla="*/ 147027 w 679556"/>
                    <a:gd name="connsiteY80" fmla="*/ 618431 h 679550"/>
                    <a:gd name="connsiteX81" fmla="*/ 142845 w 679556"/>
                    <a:gd name="connsiteY81" fmla="*/ 610807 h 679550"/>
                    <a:gd name="connsiteX82" fmla="*/ 142842 w 679556"/>
                    <a:gd name="connsiteY82" fmla="*/ 610801 h 679550"/>
                    <a:gd name="connsiteX83" fmla="*/ 142842 w 679556"/>
                    <a:gd name="connsiteY83" fmla="*/ 610798 h 679550"/>
                    <a:gd name="connsiteX84" fmla="*/ 142833 w 679556"/>
                    <a:gd name="connsiteY84" fmla="*/ 610782 h 679550"/>
                    <a:gd name="connsiteX85" fmla="*/ 140787 w 679556"/>
                    <a:gd name="connsiteY85" fmla="*/ 600122 h 679550"/>
                    <a:gd name="connsiteX86" fmla="*/ 140612 w 679556"/>
                    <a:gd name="connsiteY86" fmla="*/ 597619 h 679550"/>
                    <a:gd name="connsiteX87" fmla="*/ 144227 w 679556"/>
                    <a:gd name="connsiteY87" fmla="*/ 585544 h 679550"/>
                    <a:gd name="connsiteX88" fmla="*/ 157564 w 679556"/>
                    <a:gd name="connsiteY88" fmla="*/ 562443 h 679550"/>
                    <a:gd name="connsiteX89" fmla="*/ 117112 w 679556"/>
                    <a:gd name="connsiteY89" fmla="*/ 521990 h 679550"/>
                    <a:gd name="connsiteX90" fmla="*/ 94010 w 679556"/>
                    <a:gd name="connsiteY90" fmla="*/ 535327 h 679550"/>
                    <a:gd name="connsiteX91" fmla="*/ 60071 w 679556"/>
                    <a:gd name="connsiteY91" fmla="*/ 531336 h 679550"/>
                    <a:gd name="connsiteX92" fmla="*/ 54176 w 679556"/>
                    <a:gd name="connsiteY92" fmla="*/ 524654 h 679550"/>
                    <a:gd name="connsiteX93" fmla="*/ 36868 w 679556"/>
                    <a:gd name="connsiteY93" fmla="*/ 494673 h 679550"/>
                    <a:gd name="connsiteX94" fmla="*/ 47540 w 679556"/>
                    <a:gd name="connsiteY94" fmla="*/ 454842 h 679550"/>
                    <a:gd name="connsiteX95" fmla="*/ 69708 w 679556"/>
                    <a:gd name="connsiteY95" fmla="*/ 442044 h 679550"/>
                    <a:gd name="connsiteX96" fmla="*/ 65387 w 679556"/>
                    <a:gd name="connsiteY96" fmla="*/ 429024 h 679550"/>
                    <a:gd name="connsiteX97" fmla="*/ 65387 w 679556"/>
                    <a:gd name="connsiteY97" fmla="*/ 429019 h 679550"/>
                    <a:gd name="connsiteX98" fmla="*/ 54816 w 679556"/>
                    <a:gd name="connsiteY98" fmla="*/ 386244 h 679550"/>
                    <a:gd name="connsiteX99" fmla="*/ 29159 w 679556"/>
                    <a:gd name="connsiteY99" fmla="*/ 386244 h 679550"/>
                    <a:gd name="connsiteX100" fmla="*/ 0 w 679556"/>
                    <a:gd name="connsiteY100" fmla="*/ 357084 h 679550"/>
                    <a:gd name="connsiteX101" fmla="*/ 0 w 679556"/>
                    <a:gd name="connsiteY101" fmla="*/ 322466 h 679550"/>
                    <a:gd name="connsiteX102" fmla="*/ 29159 w 679556"/>
                    <a:gd name="connsiteY102" fmla="*/ 293307 h 679550"/>
                    <a:gd name="connsiteX103" fmla="*/ 54816 w 679556"/>
                    <a:gd name="connsiteY103" fmla="*/ 293307 h 679550"/>
                    <a:gd name="connsiteX104" fmla="*/ 65387 w 679556"/>
                    <a:gd name="connsiteY104" fmla="*/ 250533 h 679550"/>
                    <a:gd name="connsiteX105" fmla="*/ 65387 w 679556"/>
                    <a:gd name="connsiteY105" fmla="*/ 250528 h 679550"/>
                    <a:gd name="connsiteX106" fmla="*/ 69708 w 679556"/>
                    <a:gd name="connsiteY106" fmla="*/ 237509 h 679550"/>
                    <a:gd name="connsiteX107" fmla="*/ 47540 w 679556"/>
                    <a:gd name="connsiteY107" fmla="*/ 224713 h 679550"/>
                    <a:gd name="connsiteX108" fmla="*/ 36868 w 679556"/>
                    <a:gd name="connsiteY108" fmla="*/ 184879 h 679550"/>
                    <a:gd name="connsiteX109" fmla="*/ 54176 w 679556"/>
                    <a:gd name="connsiteY109" fmla="*/ 154900 h 679550"/>
                    <a:gd name="connsiteX110" fmla="*/ 60468 w 679556"/>
                    <a:gd name="connsiteY110" fmla="*/ 147765 h 679550"/>
                    <a:gd name="connsiteX111" fmla="*/ 94010 w 679556"/>
                    <a:gd name="connsiteY111" fmla="*/ 144225 h 679550"/>
                    <a:gd name="connsiteX112" fmla="*/ 117112 w 679556"/>
                    <a:gd name="connsiteY112" fmla="*/ 157562 h 679550"/>
                    <a:gd name="connsiteX113" fmla="*/ 157564 w 679556"/>
                    <a:gd name="connsiteY113" fmla="*/ 117110 h 679550"/>
                    <a:gd name="connsiteX114" fmla="*/ 144227 w 679556"/>
                    <a:gd name="connsiteY114" fmla="*/ 94008 h 679550"/>
                    <a:gd name="connsiteX115" fmla="*/ 140612 w 679556"/>
                    <a:gd name="connsiteY115" fmla="*/ 81933 h 679550"/>
                    <a:gd name="connsiteX116" fmla="*/ 140787 w 679556"/>
                    <a:gd name="connsiteY116" fmla="*/ 79430 h 679550"/>
                    <a:gd name="connsiteX117" fmla="*/ 142833 w 679556"/>
                    <a:gd name="connsiteY117" fmla="*/ 68770 h 679550"/>
                    <a:gd name="connsiteX118" fmla="*/ 142842 w 679556"/>
                    <a:gd name="connsiteY118" fmla="*/ 68754 h 679550"/>
                    <a:gd name="connsiteX119" fmla="*/ 142842 w 679556"/>
                    <a:gd name="connsiteY119" fmla="*/ 68752 h 679550"/>
                    <a:gd name="connsiteX120" fmla="*/ 142845 w 679556"/>
                    <a:gd name="connsiteY120" fmla="*/ 68743 h 679550"/>
                    <a:gd name="connsiteX121" fmla="*/ 147027 w 679556"/>
                    <a:gd name="connsiteY121" fmla="*/ 61120 h 679550"/>
                    <a:gd name="connsiteX122" fmla="*/ 154900 w 679556"/>
                    <a:gd name="connsiteY122" fmla="*/ 54176 h 679550"/>
                    <a:gd name="connsiteX123" fmla="*/ 184879 w 679556"/>
                    <a:gd name="connsiteY123" fmla="*/ 36868 h 679550"/>
                    <a:gd name="connsiteX124" fmla="*/ 219900 w 679556"/>
                    <a:gd name="connsiteY124" fmla="*/ 42083 h 679550"/>
                    <a:gd name="connsiteX125" fmla="*/ 224714 w 679556"/>
                    <a:gd name="connsiteY125" fmla="*/ 47540 h 679550"/>
                    <a:gd name="connsiteX126" fmla="*/ 237512 w 679556"/>
                    <a:gd name="connsiteY126" fmla="*/ 69706 h 679550"/>
                    <a:gd name="connsiteX127" fmla="*/ 293310 w 679556"/>
                    <a:gd name="connsiteY127" fmla="*/ 54814 h 679550"/>
                    <a:gd name="connsiteX128" fmla="*/ 293310 w 679556"/>
                    <a:gd name="connsiteY128" fmla="*/ 29159 h 679550"/>
                    <a:gd name="connsiteX129" fmla="*/ 322469 w 679556"/>
                    <a:gd name="connsiteY129" fmla="*/ 0 h 67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679556" h="679550">
                      <a:moveTo>
                        <a:pt x="339778" y="120574"/>
                      </a:moveTo>
                      <a:cubicBezTo>
                        <a:pt x="218717" y="120574"/>
                        <a:pt x="120577" y="218714"/>
                        <a:pt x="120577" y="339775"/>
                      </a:cubicBezTo>
                      <a:cubicBezTo>
                        <a:pt x="120577" y="460836"/>
                        <a:pt x="218717" y="558976"/>
                        <a:pt x="339778" y="558976"/>
                      </a:cubicBezTo>
                      <a:cubicBezTo>
                        <a:pt x="460839" y="558976"/>
                        <a:pt x="558979" y="460836"/>
                        <a:pt x="558979" y="339775"/>
                      </a:cubicBezTo>
                      <a:cubicBezTo>
                        <a:pt x="558979" y="218714"/>
                        <a:pt x="460839" y="120574"/>
                        <a:pt x="339778" y="120574"/>
                      </a:cubicBezTo>
                      <a:close/>
                      <a:moveTo>
                        <a:pt x="322469" y="0"/>
                      </a:moveTo>
                      <a:lnTo>
                        <a:pt x="339921" y="0"/>
                      </a:lnTo>
                      <a:lnTo>
                        <a:pt x="357088" y="0"/>
                      </a:lnTo>
                      <a:lnTo>
                        <a:pt x="357091" y="0"/>
                      </a:lnTo>
                      <a:cubicBezTo>
                        <a:pt x="373194" y="0"/>
                        <a:pt x="386248" y="13056"/>
                        <a:pt x="386248" y="29159"/>
                      </a:cubicBezTo>
                      <a:lnTo>
                        <a:pt x="386248" y="54814"/>
                      </a:lnTo>
                      <a:cubicBezTo>
                        <a:pt x="403981" y="57357"/>
                        <a:pt x="421130" y="61795"/>
                        <a:pt x="437409" y="68168"/>
                      </a:cubicBezTo>
                      <a:lnTo>
                        <a:pt x="442049" y="69706"/>
                      </a:lnTo>
                      <a:lnTo>
                        <a:pt x="454847" y="47540"/>
                      </a:lnTo>
                      <a:cubicBezTo>
                        <a:pt x="462899" y="33593"/>
                        <a:pt x="480732" y="28814"/>
                        <a:pt x="494678" y="36868"/>
                      </a:cubicBezTo>
                      <a:lnTo>
                        <a:pt x="524659" y="54176"/>
                      </a:lnTo>
                      <a:cubicBezTo>
                        <a:pt x="524659" y="54176"/>
                        <a:pt x="524659" y="54176"/>
                        <a:pt x="524659" y="54177"/>
                      </a:cubicBezTo>
                      <a:lnTo>
                        <a:pt x="524660" y="54178"/>
                      </a:lnTo>
                      <a:cubicBezTo>
                        <a:pt x="527829" y="56007"/>
                        <a:pt x="530522" y="58337"/>
                        <a:pt x="532533" y="61120"/>
                      </a:cubicBezTo>
                      <a:cubicBezTo>
                        <a:pt x="536944" y="66224"/>
                        <a:pt x="539237" y="72765"/>
                        <a:pt x="538772" y="79433"/>
                      </a:cubicBezTo>
                      <a:cubicBezTo>
                        <a:pt x="539180" y="80263"/>
                        <a:pt x="539155" y="81103"/>
                        <a:pt x="538946" y="81935"/>
                      </a:cubicBezTo>
                      <a:cubicBezTo>
                        <a:pt x="538781" y="86073"/>
                        <a:pt x="537538" y="90187"/>
                        <a:pt x="535332" y="94008"/>
                      </a:cubicBezTo>
                      <a:lnTo>
                        <a:pt x="521993" y="117110"/>
                      </a:lnTo>
                      <a:cubicBezTo>
                        <a:pt x="537685" y="128255"/>
                        <a:pt x="551303" y="141872"/>
                        <a:pt x="562447" y="157562"/>
                      </a:cubicBezTo>
                      <a:lnTo>
                        <a:pt x="585548" y="144226"/>
                      </a:lnTo>
                      <a:cubicBezTo>
                        <a:pt x="589036" y="142212"/>
                        <a:pt x="592765" y="141001"/>
                        <a:pt x="596524" y="140535"/>
                      </a:cubicBezTo>
                      <a:cubicBezTo>
                        <a:pt x="607799" y="139136"/>
                        <a:pt x="619342" y="144440"/>
                        <a:pt x="625382" y="154900"/>
                      </a:cubicBezTo>
                      <a:lnTo>
                        <a:pt x="642691" y="184879"/>
                      </a:lnTo>
                      <a:cubicBezTo>
                        <a:pt x="644704" y="188365"/>
                        <a:pt x="645915" y="192096"/>
                        <a:pt x="646381" y="195854"/>
                      </a:cubicBezTo>
                      <a:cubicBezTo>
                        <a:pt x="646678" y="198247"/>
                        <a:pt x="646674" y="200652"/>
                        <a:pt x="645887" y="202951"/>
                      </a:cubicBezTo>
                      <a:cubicBezTo>
                        <a:pt x="645298" y="211781"/>
                        <a:pt x="640260" y="219952"/>
                        <a:pt x="632016" y="224713"/>
                      </a:cubicBezTo>
                      <a:lnTo>
                        <a:pt x="609850" y="237509"/>
                      </a:lnTo>
                      <a:lnTo>
                        <a:pt x="614188" y="250576"/>
                      </a:lnTo>
                      <a:lnTo>
                        <a:pt x="614231" y="250706"/>
                      </a:lnTo>
                      <a:cubicBezTo>
                        <a:pt x="619231" y="264342"/>
                        <a:pt x="622638" y="278622"/>
                        <a:pt x="624742" y="293305"/>
                      </a:cubicBezTo>
                      <a:cubicBezTo>
                        <a:pt x="624742" y="293305"/>
                        <a:pt x="624742" y="293307"/>
                        <a:pt x="624742" y="293307"/>
                      </a:cubicBezTo>
                      <a:lnTo>
                        <a:pt x="650398" y="293307"/>
                      </a:lnTo>
                      <a:cubicBezTo>
                        <a:pt x="666501" y="293307"/>
                        <a:pt x="679556" y="306362"/>
                        <a:pt x="679556" y="322466"/>
                      </a:cubicBezTo>
                      <a:lnTo>
                        <a:pt x="679556" y="357084"/>
                      </a:lnTo>
                      <a:cubicBezTo>
                        <a:pt x="679556" y="373191"/>
                        <a:pt x="666501" y="386244"/>
                        <a:pt x="650398" y="386244"/>
                      </a:cubicBezTo>
                      <a:lnTo>
                        <a:pt x="624742" y="386244"/>
                      </a:lnTo>
                      <a:cubicBezTo>
                        <a:pt x="624742" y="386245"/>
                        <a:pt x="624742" y="386245"/>
                        <a:pt x="624742" y="386248"/>
                      </a:cubicBezTo>
                      <a:cubicBezTo>
                        <a:pt x="622638" y="400931"/>
                        <a:pt x="619231" y="415211"/>
                        <a:pt x="614231" y="428845"/>
                      </a:cubicBezTo>
                      <a:lnTo>
                        <a:pt x="614188" y="428974"/>
                      </a:lnTo>
                      <a:lnTo>
                        <a:pt x="614188" y="428977"/>
                      </a:lnTo>
                      <a:lnTo>
                        <a:pt x="609850" y="442044"/>
                      </a:lnTo>
                      <a:lnTo>
                        <a:pt x="632016" y="454842"/>
                      </a:lnTo>
                      <a:cubicBezTo>
                        <a:pt x="640260" y="459599"/>
                        <a:pt x="645298" y="467772"/>
                        <a:pt x="645887" y="476603"/>
                      </a:cubicBezTo>
                      <a:cubicBezTo>
                        <a:pt x="646674" y="478903"/>
                        <a:pt x="646678" y="481304"/>
                        <a:pt x="646381" y="483697"/>
                      </a:cubicBezTo>
                      <a:cubicBezTo>
                        <a:pt x="645915" y="487457"/>
                        <a:pt x="644704" y="491186"/>
                        <a:pt x="642691" y="494673"/>
                      </a:cubicBezTo>
                      <a:lnTo>
                        <a:pt x="625382" y="524654"/>
                      </a:lnTo>
                      <a:cubicBezTo>
                        <a:pt x="621356" y="531627"/>
                        <a:pt x="614885" y="536308"/>
                        <a:pt x="607675" y="538238"/>
                      </a:cubicBezTo>
                      <a:cubicBezTo>
                        <a:pt x="600468" y="540173"/>
                        <a:pt x="592524" y="539354"/>
                        <a:pt x="585548" y="535327"/>
                      </a:cubicBezTo>
                      <a:lnTo>
                        <a:pt x="562447" y="521990"/>
                      </a:lnTo>
                      <a:lnTo>
                        <a:pt x="551293" y="535198"/>
                      </a:lnTo>
                      <a:cubicBezTo>
                        <a:pt x="542921" y="545653"/>
                        <a:pt x="532967" y="554650"/>
                        <a:pt x="521993" y="562443"/>
                      </a:cubicBezTo>
                      <a:lnTo>
                        <a:pt x="535332" y="585544"/>
                      </a:lnTo>
                      <a:cubicBezTo>
                        <a:pt x="537538" y="589365"/>
                        <a:pt x="538781" y="593477"/>
                        <a:pt x="538946" y="597617"/>
                      </a:cubicBezTo>
                      <a:cubicBezTo>
                        <a:pt x="539155" y="598447"/>
                        <a:pt x="539180" y="599289"/>
                        <a:pt x="538772" y="600120"/>
                      </a:cubicBezTo>
                      <a:cubicBezTo>
                        <a:pt x="539237" y="606785"/>
                        <a:pt x="536944" y="613326"/>
                        <a:pt x="532533" y="618431"/>
                      </a:cubicBezTo>
                      <a:cubicBezTo>
                        <a:pt x="530522" y="621213"/>
                        <a:pt x="527829" y="623545"/>
                        <a:pt x="524660" y="625372"/>
                      </a:cubicBezTo>
                      <a:lnTo>
                        <a:pt x="524659" y="625375"/>
                      </a:lnTo>
                      <a:lnTo>
                        <a:pt x="524659" y="625376"/>
                      </a:lnTo>
                      <a:lnTo>
                        <a:pt x="494678" y="642686"/>
                      </a:lnTo>
                      <a:cubicBezTo>
                        <a:pt x="480732" y="650737"/>
                        <a:pt x="462899" y="645957"/>
                        <a:pt x="454847" y="632011"/>
                      </a:cubicBezTo>
                      <a:lnTo>
                        <a:pt x="442049" y="609844"/>
                      </a:lnTo>
                      <a:lnTo>
                        <a:pt x="437620" y="611314"/>
                      </a:lnTo>
                      <a:cubicBezTo>
                        <a:pt x="421276" y="617719"/>
                        <a:pt x="404057" y="622185"/>
                        <a:pt x="386248" y="624736"/>
                      </a:cubicBezTo>
                      <a:lnTo>
                        <a:pt x="386248" y="650393"/>
                      </a:lnTo>
                      <a:cubicBezTo>
                        <a:pt x="386248" y="666495"/>
                        <a:pt x="373194" y="679550"/>
                        <a:pt x="357091" y="679550"/>
                      </a:cubicBezTo>
                      <a:lnTo>
                        <a:pt x="357088" y="679550"/>
                      </a:lnTo>
                      <a:lnTo>
                        <a:pt x="339921" y="679550"/>
                      </a:lnTo>
                      <a:lnTo>
                        <a:pt x="322469" y="679550"/>
                      </a:lnTo>
                      <a:cubicBezTo>
                        <a:pt x="306365" y="679550"/>
                        <a:pt x="293310" y="666495"/>
                        <a:pt x="293310" y="650393"/>
                      </a:cubicBezTo>
                      <a:lnTo>
                        <a:pt x="293310" y="624736"/>
                      </a:lnTo>
                      <a:cubicBezTo>
                        <a:pt x="273925" y="621958"/>
                        <a:pt x="255238" y="616914"/>
                        <a:pt x="237512" y="609844"/>
                      </a:cubicBezTo>
                      <a:lnTo>
                        <a:pt x="224714" y="632011"/>
                      </a:lnTo>
                      <a:cubicBezTo>
                        <a:pt x="223967" y="633305"/>
                        <a:pt x="223137" y="634520"/>
                        <a:pt x="221806" y="635310"/>
                      </a:cubicBezTo>
                      <a:cubicBezTo>
                        <a:pt x="213388" y="646735"/>
                        <a:pt x="197536" y="649991"/>
                        <a:pt x="184879" y="642686"/>
                      </a:cubicBezTo>
                      <a:lnTo>
                        <a:pt x="154900" y="625376"/>
                      </a:lnTo>
                      <a:cubicBezTo>
                        <a:pt x="151732" y="623547"/>
                        <a:pt x="149038" y="621213"/>
                        <a:pt x="147027" y="618431"/>
                      </a:cubicBezTo>
                      <a:cubicBezTo>
                        <a:pt x="144997" y="616252"/>
                        <a:pt x="143502" y="613692"/>
                        <a:pt x="142845" y="610807"/>
                      </a:cubicBezTo>
                      <a:cubicBezTo>
                        <a:pt x="142843" y="610805"/>
                        <a:pt x="142842" y="610801"/>
                        <a:pt x="142842" y="610801"/>
                      </a:cubicBezTo>
                      <a:lnTo>
                        <a:pt x="142842" y="610798"/>
                      </a:lnTo>
                      <a:lnTo>
                        <a:pt x="142833" y="610782"/>
                      </a:lnTo>
                      <a:cubicBezTo>
                        <a:pt x="141034" y="607517"/>
                        <a:pt x="140318" y="603839"/>
                        <a:pt x="140787" y="600122"/>
                      </a:cubicBezTo>
                      <a:cubicBezTo>
                        <a:pt x="140379" y="599290"/>
                        <a:pt x="140403" y="598449"/>
                        <a:pt x="140612" y="597619"/>
                      </a:cubicBezTo>
                      <a:cubicBezTo>
                        <a:pt x="140778" y="593480"/>
                        <a:pt x="142020" y="589365"/>
                        <a:pt x="144227" y="585544"/>
                      </a:cubicBezTo>
                      <a:lnTo>
                        <a:pt x="157564" y="562443"/>
                      </a:lnTo>
                      <a:cubicBezTo>
                        <a:pt x="141874" y="551298"/>
                        <a:pt x="128253" y="537681"/>
                        <a:pt x="117112" y="521990"/>
                      </a:cubicBezTo>
                      <a:lnTo>
                        <a:pt x="94010" y="535327"/>
                      </a:lnTo>
                      <a:cubicBezTo>
                        <a:pt x="82736" y="541833"/>
                        <a:pt x="68928" y="539962"/>
                        <a:pt x="60071" y="531336"/>
                      </a:cubicBezTo>
                      <a:lnTo>
                        <a:pt x="54176" y="524654"/>
                      </a:lnTo>
                      <a:lnTo>
                        <a:pt x="36868" y="494673"/>
                      </a:lnTo>
                      <a:cubicBezTo>
                        <a:pt x="28815" y="480726"/>
                        <a:pt x="33593" y="462894"/>
                        <a:pt x="47540" y="454842"/>
                      </a:cubicBezTo>
                      <a:lnTo>
                        <a:pt x="69708" y="442044"/>
                      </a:lnTo>
                      <a:lnTo>
                        <a:pt x="65387" y="429024"/>
                      </a:lnTo>
                      <a:lnTo>
                        <a:pt x="65387" y="429019"/>
                      </a:lnTo>
                      <a:cubicBezTo>
                        <a:pt x="60353" y="415332"/>
                        <a:pt x="56930" y="400990"/>
                        <a:pt x="54816" y="386244"/>
                      </a:cubicBezTo>
                      <a:lnTo>
                        <a:pt x="29159" y="386244"/>
                      </a:lnTo>
                      <a:cubicBezTo>
                        <a:pt x="13056" y="386244"/>
                        <a:pt x="0" y="373191"/>
                        <a:pt x="0" y="357084"/>
                      </a:cubicBezTo>
                      <a:lnTo>
                        <a:pt x="0" y="322466"/>
                      </a:lnTo>
                      <a:cubicBezTo>
                        <a:pt x="0" y="306362"/>
                        <a:pt x="13056" y="293307"/>
                        <a:pt x="29159" y="293307"/>
                      </a:cubicBezTo>
                      <a:lnTo>
                        <a:pt x="54816" y="293307"/>
                      </a:lnTo>
                      <a:cubicBezTo>
                        <a:pt x="56930" y="278564"/>
                        <a:pt x="60353" y="264221"/>
                        <a:pt x="65387" y="250533"/>
                      </a:cubicBezTo>
                      <a:lnTo>
                        <a:pt x="65387" y="250528"/>
                      </a:lnTo>
                      <a:lnTo>
                        <a:pt x="69708" y="237509"/>
                      </a:lnTo>
                      <a:lnTo>
                        <a:pt x="47540" y="224713"/>
                      </a:lnTo>
                      <a:cubicBezTo>
                        <a:pt x="33593" y="216659"/>
                        <a:pt x="28815" y="198825"/>
                        <a:pt x="36868" y="184879"/>
                      </a:cubicBezTo>
                      <a:lnTo>
                        <a:pt x="54176" y="154900"/>
                      </a:lnTo>
                      <a:lnTo>
                        <a:pt x="60468" y="147765"/>
                      </a:lnTo>
                      <a:cubicBezTo>
                        <a:pt x="69378" y="139532"/>
                        <a:pt x="82922" y="137824"/>
                        <a:pt x="94010" y="144225"/>
                      </a:cubicBezTo>
                      <a:lnTo>
                        <a:pt x="117112" y="157562"/>
                      </a:lnTo>
                      <a:cubicBezTo>
                        <a:pt x="128253" y="141872"/>
                        <a:pt x="141874" y="128253"/>
                        <a:pt x="157564" y="117110"/>
                      </a:cubicBezTo>
                      <a:lnTo>
                        <a:pt x="144227" y="94008"/>
                      </a:lnTo>
                      <a:cubicBezTo>
                        <a:pt x="142020" y="90187"/>
                        <a:pt x="140778" y="86073"/>
                        <a:pt x="140612" y="81933"/>
                      </a:cubicBezTo>
                      <a:cubicBezTo>
                        <a:pt x="140403" y="81102"/>
                        <a:pt x="140379" y="80260"/>
                        <a:pt x="140787" y="79430"/>
                      </a:cubicBezTo>
                      <a:cubicBezTo>
                        <a:pt x="140318" y="75712"/>
                        <a:pt x="141034" y="72033"/>
                        <a:pt x="142833" y="68770"/>
                      </a:cubicBezTo>
                      <a:lnTo>
                        <a:pt x="142842" y="68754"/>
                      </a:lnTo>
                      <a:lnTo>
                        <a:pt x="142842" y="68752"/>
                      </a:lnTo>
                      <a:cubicBezTo>
                        <a:pt x="142842" y="68749"/>
                        <a:pt x="142843" y="68745"/>
                        <a:pt x="142845" y="68743"/>
                      </a:cubicBezTo>
                      <a:cubicBezTo>
                        <a:pt x="143502" y="65859"/>
                        <a:pt x="144997" y="63300"/>
                        <a:pt x="147027" y="61120"/>
                      </a:cubicBezTo>
                      <a:cubicBezTo>
                        <a:pt x="149038" y="58337"/>
                        <a:pt x="151732" y="56004"/>
                        <a:pt x="154900" y="54176"/>
                      </a:cubicBezTo>
                      <a:lnTo>
                        <a:pt x="184879" y="36868"/>
                      </a:lnTo>
                      <a:cubicBezTo>
                        <a:pt x="196655" y="30068"/>
                        <a:pt x="211199" y="32414"/>
                        <a:pt x="219900" y="42083"/>
                      </a:cubicBezTo>
                      <a:cubicBezTo>
                        <a:pt x="221966" y="43417"/>
                        <a:pt x="223458" y="45367"/>
                        <a:pt x="224714" y="47540"/>
                      </a:cubicBezTo>
                      <a:lnTo>
                        <a:pt x="237512" y="69706"/>
                      </a:lnTo>
                      <a:cubicBezTo>
                        <a:pt x="255238" y="62638"/>
                        <a:pt x="273925" y="57592"/>
                        <a:pt x="293310" y="54814"/>
                      </a:cubicBezTo>
                      <a:lnTo>
                        <a:pt x="293310" y="29159"/>
                      </a:lnTo>
                      <a:cubicBezTo>
                        <a:pt x="293310" y="13056"/>
                        <a:pt x="306365" y="0"/>
                        <a:pt x="322469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385730">
                    <a:defRPr/>
                  </a:pPr>
                  <a:endParaRPr lang="ko-KR" altLang="en-US" sz="760" dirty="0">
                    <a:solidFill>
                      <a:prstClr val="white"/>
                    </a:solidFill>
                    <a:latin typeface="Arial" panose="020B0604020202020204" pitchFamily="34" charset="0"/>
                    <a:ea typeface="맑은 고딕" panose="020B0503020000020004" pitchFamily="50" charset="-127"/>
                  </a:endParaRPr>
                </a:p>
              </p:txBody>
            </p:sp>
          </p:grpSp>
        </p:grpSp>
        <p:grpSp>
          <p:nvGrpSpPr>
            <p:cNvPr id="154" name="그룹 153"/>
            <p:cNvGrpSpPr/>
            <p:nvPr/>
          </p:nvGrpSpPr>
          <p:grpSpPr>
            <a:xfrm>
              <a:off x="3354474" y="3015966"/>
              <a:ext cx="864000" cy="864000"/>
              <a:chOff x="-1700886" y="3211576"/>
              <a:chExt cx="864000" cy="864000"/>
            </a:xfrm>
          </p:grpSpPr>
          <p:sp>
            <p:nvSpPr>
              <p:cNvPr id="155" name="타원 154"/>
              <p:cNvSpPr>
                <a:spLocks noChangeAspect="1"/>
              </p:cNvSpPr>
              <p:nvPr/>
            </p:nvSpPr>
            <p:spPr>
              <a:xfrm>
                <a:off x="-1700886" y="3211576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82908" y="3296843"/>
                <a:ext cx="628045" cy="693466"/>
              </a:xfrm>
              <a:prstGeom prst="rect">
                <a:avLst/>
              </a:prstGeom>
            </p:spPr>
          </p:pic>
        </p:grpSp>
      </p:grpSp>
      <p:pic>
        <p:nvPicPr>
          <p:cNvPr id="162" name="그림 161">
            <a:extLst>
              <a:ext uri="{FF2B5EF4-FFF2-40B4-BE49-F238E27FC236}">
                <a16:creationId xmlns:a16="http://schemas.microsoft.com/office/drawing/2014/main" xmlns="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880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프로젝트 기술 동향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Eclipse </a:t>
              </a:r>
              <a:r>
                <a:rPr lang="en-US" altLang="ko-KR" b="1" spc="-24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LocationTech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 Projects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4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http://www.locationtech.org/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7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678196"/>
              </p:ext>
            </p:extLst>
          </p:nvPr>
        </p:nvGraphicFramePr>
        <p:xfrm>
          <a:off x="342999" y="1691617"/>
          <a:ext cx="9258201" cy="463961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9019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35622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810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프로젝트</a:t>
                      </a:r>
                      <a:r>
                        <a:rPr lang="en-US" altLang="ko-KR" dirty="0" smtClean="0"/>
                        <a:t>(11)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9233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Geospatial</a:t>
                      </a:r>
                      <a:r>
                        <a:rPr lang="en-US" altLang="ko-KR" sz="1600" baseline="0" dirty="0" smtClean="0"/>
                        <a:t> Libraries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400" b="1" baseline="0" dirty="0" smtClean="0">
                          <a:solidFill>
                            <a:srgbClr val="FF0000"/>
                          </a:solidFill>
                        </a:rPr>
                        <a:t>JTS Topology Suite</a:t>
                      </a:r>
                      <a:r>
                        <a:rPr lang="en-US" altLang="ko-KR" sz="1400" baseline="0" dirty="0" smtClean="0"/>
                        <a:t> – OGC SFSQL</a:t>
                      </a:r>
                      <a:r>
                        <a:rPr lang="ko-KR" altLang="en-US" sz="1400" baseline="0" dirty="0" smtClean="0"/>
                        <a:t>을 구현한 </a:t>
                      </a:r>
                      <a:r>
                        <a:rPr lang="ko-KR" altLang="en-US" sz="1400" baseline="0" dirty="0" err="1" smtClean="0"/>
                        <a:t>지오메트리</a:t>
                      </a:r>
                      <a:r>
                        <a:rPr lang="ko-KR" altLang="en-US" sz="1400" baseline="0" dirty="0" smtClean="0"/>
                        <a:t> 엔진 라이브러리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400" baseline="0" dirty="0" smtClean="0"/>
                        <a:t>Proj4J – PROJ</a:t>
                      </a:r>
                      <a:r>
                        <a:rPr lang="ko-KR" altLang="en-US" sz="1400" baseline="0" dirty="0" smtClean="0"/>
                        <a:t>의 자바 </a:t>
                      </a:r>
                      <a:r>
                        <a:rPr lang="ko-KR" altLang="en-US" sz="1400" baseline="0" dirty="0" err="1" smtClean="0"/>
                        <a:t>포팅</a:t>
                      </a:r>
                      <a:r>
                        <a:rPr lang="ko-KR" altLang="en-US" sz="1400" baseline="0" dirty="0" smtClean="0"/>
                        <a:t> 라이브러리</a:t>
                      </a:r>
                      <a:endParaRPr lang="en-US" altLang="ko-KR" sz="1400" baseline="0" dirty="0" smtClean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400" dirty="0" err="1" smtClean="0"/>
                        <a:t>SFCurve</a:t>
                      </a:r>
                      <a:r>
                        <a:rPr lang="en-US" altLang="ko-KR" sz="1400" baseline="0" dirty="0" smtClean="0"/>
                        <a:t> - </a:t>
                      </a:r>
                      <a:r>
                        <a:rPr lang="ko-KR" altLang="en-US" sz="1400" dirty="0" smtClean="0"/>
                        <a:t>공간 채움 곡선 </a:t>
                      </a:r>
                      <a:r>
                        <a:rPr lang="en-US" altLang="ko-KR" sz="1400" dirty="0" smtClean="0"/>
                        <a:t>(Space-filling curve, </a:t>
                      </a:r>
                      <a:r>
                        <a:rPr lang="ko-KR" altLang="en-US" sz="1400" dirty="0" err="1" smtClean="0"/>
                        <a:t>페아노</a:t>
                      </a:r>
                      <a:r>
                        <a:rPr lang="ko-KR" altLang="en-US" sz="1400" dirty="0" smtClean="0"/>
                        <a:t> 곡선</a:t>
                      </a:r>
                      <a:r>
                        <a:rPr lang="en-US" altLang="ko-KR" sz="1400" dirty="0" smtClean="0"/>
                        <a:t>)</a:t>
                      </a:r>
                      <a:r>
                        <a:rPr lang="ko-KR" altLang="ko-KR" sz="1400" dirty="0" smtClean="0"/>
                        <a:t>의 생성, 변환 및 쿼리를 위한 Scala 라이브러리</a:t>
                      </a:r>
                      <a:endParaRPr lang="en-US" altLang="ko-KR" sz="1400" dirty="0" smtClean="0"/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400" dirty="0" smtClean="0"/>
                        <a:t>Spatial4J</a:t>
                      </a:r>
                      <a:r>
                        <a:rPr lang="en-US" altLang="ko-KR" sz="1400" baseline="0" dirty="0" smtClean="0"/>
                        <a:t> – JTS SFSQL </a:t>
                      </a:r>
                      <a:r>
                        <a:rPr lang="ko-KR" altLang="en-US" sz="1400" baseline="0" dirty="0" smtClean="0"/>
                        <a:t>외 지리공간 도형에 대한 관계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면적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거리 등 확장 라이브러리</a:t>
                      </a:r>
                      <a:endParaRPr lang="ko-KR" altLang="en-US" sz="140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6468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Analytic</a:t>
                      </a:r>
                      <a:r>
                        <a:rPr lang="en-US" altLang="ko-KR" sz="1600" baseline="0" dirty="0" smtClean="0"/>
                        <a:t> Servers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aseline="0" dirty="0" err="1" smtClean="0"/>
                        <a:t>GeoMesa</a:t>
                      </a:r>
                      <a:r>
                        <a:rPr lang="en-US" altLang="ko-KR" sz="1400" baseline="0" dirty="0" smtClean="0"/>
                        <a:t> – </a:t>
                      </a:r>
                      <a:r>
                        <a:rPr lang="ko-KR" altLang="en-US" sz="1400" baseline="0" dirty="0" smtClean="0"/>
                        <a:t>시공간 </a:t>
                      </a:r>
                      <a:r>
                        <a:rPr lang="ko-KR" altLang="en-US" sz="1400" baseline="0" dirty="0" err="1" smtClean="0"/>
                        <a:t>빅데이터</a:t>
                      </a:r>
                      <a:r>
                        <a:rPr lang="ko-KR" altLang="en-US" sz="1400" baseline="0" dirty="0" smtClean="0"/>
                        <a:t> 분석 및 분산 컴퓨팅 시스템</a:t>
                      </a:r>
                      <a:endParaRPr lang="en-US" altLang="ko-KR" sz="1400" baseline="0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aseline="0" dirty="0" err="1" smtClean="0"/>
                        <a:t>GeoPeril</a:t>
                      </a:r>
                      <a:r>
                        <a:rPr lang="en-US" altLang="ko-KR" sz="1400" baseline="0" dirty="0" smtClean="0"/>
                        <a:t> - </a:t>
                      </a:r>
                      <a:r>
                        <a:rPr lang="ko-KR" altLang="en-US" sz="1400" baseline="0" dirty="0" smtClean="0"/>
                        <a:t>재난재해 등에 대한 웹 </a:t>
                      </a:r>
                      <a:r>
                        <a:rPr lang="ko-KR" altLang="en-US" sz="1400" baseline="0" dirty="0" err="1" smtClean="0"/>
                        <a:t>매핑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정보 공유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시뮬레이션 등 제공하는 </a:t>
                      </a:r>
                      <a:r>
                        <a:rPr lang="en-US" altLang="ko-KR" sz="1400" baseline="0" dirty="0" smtClean="0"/>
                        <a:t>GPU </a:t>
                      </a:r>
                      <a:r>
                        <a:rPr lang="ko-KR" altLang="en-US" sz="1400" baseline="0" dirty="0" smtClean="0"/>
                        <a:t>기반 </a:t>
                      </a:r>
                      <a:r>
                        <a:rPr lang="ko-KR" altLang="en-US" sz="1400" baseline="0" dirty="0" err="1" smtClean="0"/>
                        <a:t>클라우드</a:t>
                      </a:r>
                      <a:r>
                        <a:rPr lang="ko-KR" altLang="en-US" sz="1400" baseline="0" dirty="0" smtClean="0"/>
                        <a:t> 서비스</a:t>
                      </a:r>
                      <a:endParaRPr lang="en-US" altLang="ko-KR" sz="1400" baseline="0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aseline="0" dirty="0" err="1" smtClean="0"/>
                        <a:t>GeoTrellis</a:t>
                      </a:r>
                      <a:r>
                        <a:rPr lang="en-US" altLang="ko-KR" sz="1400" baseline="0" dirty="0" smtClean="0"/>
                        <a:t> – </a:t>
                      </a:r>
                      <a:r>
                        <a:rPr lang="ko-KR" altLang="en-US" sz="1400" baseline="0" dirty="0" smtClean="0"/>
                        <a:t>대용량 래스터 데이터의 실시간 분산 </a:t>
                      </a:r>
                      <a:r>
                        <a:rPr lang="ko-KR" altLang="en-US" sz="1400" baseline="0" dirty="0" err="1" smtClean="0"/>
                        <a:t>지오프로세싱</a:t>
                      </a:r>
                      <a:r>
                        <a:rPr lang="ko-KR" altLang="en-US" sz="1400" baseline="0" dirty="0" smtClean="0"/>
                        <a:t> 서비스 프레임워크</a:t>
                      </a:r>
                      <a:endParaRPr lang="en-US" altLang="ko-KR" sz="1400" baseline="0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aseline="0" dirty="0" err="1" smtClean="0"/>
                        <a:t>GeoWave</a:t>
                      </a:r>
                      <a:r>
                        <a:rPr lang="en-US" altLang="ko-KR" sz="1400" baseline="0" dirty="0" smtClean="0"/>
                        <a:t> – </a:t>
                      </a:r>
                      <a:r>
                        <a:rPr lang="ko-KR" altLang="en-US" sz="1400" baseline="0" dirty="0" err="1" smtClean="0"/>
                        <a:t>분산형</a:t>
                      </a:r>
                      <a:r>
                        <a:rPr lang="ko-KR" altLang="en-US" sz="1400" baseline="0" dirty="0" smtClean="0"/>
                        <a:t> </a:t>
                      </a:r>
                      <a:r>
                        <a:rPr lang="en-US" altLang="ko-KR" sz="1400" baseline="0" dirty="0" smtClean="0"/>
                        <a:t>NoSQL </a:t>
                      </a:r>
                      <a:r>
                        <a:rPr lang="ko-KR" altLang="en-US" sz="1400" baseline="0" dirty="0" smtClean="0"/>
                        <a:t>기반 대용량 지리공간 데이터의 저장</a:t>
                      </a:r>
                      <a:r>
                        <a:rPr lang="en-US" altLang="ko-KR" sz="1400" baseline="0" dirty="0" smtClean="0"/>
                        <a:t>, </a:t>
                      </a:r>
                      <a:r>
                        <a:rPr lang="ko-KR" altLang="en-US" sz="1400" baseline="0" dirty="0" smtClean="0"/>
                        <a:t>검색 분석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처리</a:t>
                      </a:r>
                      <a:endParaRPr lang="en-US" altLang="ko-KR" sz="1400" baseline="0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aseline="0" dirty="0" err="1" smtClean="0"/>
                        <a:t>RasterFrames</a:t>
                      </a:r>
                      <a:r>
                        <a:rPr lang="ko-KR" altLang="en-US" sz="1400" dirty="0" smtClean="0"/>
                        <a:t>™ </a:t>
                      </a:r>
                      <a:r>
                        <a:rPr lang="en-US" altLang="ko-KR" sz="1400" dirty="0" smtClean="0"/>
                        <a:t>- </a:t>
                      </a:r>
                      <a:r>
                        <a:rPr lang="ko-KR" altLang="en-US" sz="1400" dirty="0" smtClean="0"/>
                        <a:t>지리 공간 래스터 데이터에 대한 </a:t>
                      </a:r>
                      <a:r>
                        <a:rPr lang="en-US" altLang="ko-KR" sz="1400" dirty="0" smtClean="0"/>
                        <a:t>Spark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baseline="0" dirty="0" err="1" smtClean="0"/>
                        <a:t>DataFrames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기능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ko-KR" altLang="en-US" sz="1400" baseline="0" dirty="0" smtClean="0"/>
                        <a:t>제공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646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Version Control Systems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1" dirty="0" err="1" smtClean="0"/>
                        <a:t>GeoGig</a:t>
                      </a:r>
                      <a:r>
                        <a:rPr lang="en-US" altLang="ko-KR" sz="1400" dirty="0" smtClean="0"/>
                        <a:t> -</a:t>
                      </a:r>
                      <a:r>
                        <a:rPr lang="en-US" altLang="ko-KR" sz="1400" baseline="0" dirty="0" smtClean="0"/>
                        <a:t> </a:t>
                      </a:r>
                      <a:r>
                        <a:rPr lang="en-US" altLang="ko-KR" sz="1400" dirty="0" smtClean="0"/>
                        <a:t>Spatial </a:t>
                      </a:r>
                      <a:r>
                        <a:rPr lang="en-US" altLang="ko-KR" sz="1400" dirty="0" err="1" smtClean="0"/>
                        <a:t>Git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4616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Desktop Applications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400" b="1" dirty="0" err="1" smtClean="0">
                          <a:solidFill>
                            <a:srgbClr val="FF0000"/>
                          </a:solidFill>
                        </a:rPr>
                        <a:t>uDig</a:t>
                      </a:r>
                      <a:r>
                        <a:rPr lang="en-US" altLang="ko-KR" sz="1400" dirty="0" smtClean="0"/>
                        <a:t> –</a:t>
                      </a:r>
                      <a:r>
                        <a:rPr lang="en-US" altLang="ko-KR" sz="1400" baseline="0" dirty="0" smtClean="0"/>
                        <a:t> Eclipse RCP </a:t>
                      </a:r>
                      <a:r>
                        <a:rPr lang="ko-KR" altLang="en-US" sz="1400" baseline="0" dirty="0" smtClean="0"/>
                        <a:t>기반의 데스크톱 </a:t>
                      </a:r>
                      <a:r>
                        <a:rPr lang="en-US" altLang="ko-KR" sz="1400" baseline="0" dirty="0" smtClean="0"/>
                        <a:t>GIS </a:t>
                      </a:r>
                      <a:r>
                        <a:rPr lang="ko-KR" altLang="en-US" sz="1400" baseline="0" dirty="0" smtClean="0"/>
                        <a:t>프로그램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3734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프로젝트 기술 동향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Beyond the OSGeo Projects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5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8</a:t>
            </a:fld>
            <a:endParaRPr lang="ko-KR" altLang="en-US"/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1517284"/>
              </p:ext>
            </p:extLst>
          </p:nvPr>
        </p:nvGraphicFramePr>
        <p:xfrm>
          <a:off x="298027" y="1667009"/>
          <a:ext cx="9288264" cy="29870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3565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9316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46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구분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smtClean="0"/>
                        <a:t>프로젝트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01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>
                          <a:solidFill>
                            <a:schemeClr val="tx1"/>
                          </a:solidFill>
                        </a:rPr>
                        <a:t>Python</a:t>
                      </a:r>
                      <a:endParaRPr lang="ko-KR" altLang="en-US" sz="16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600" b="0" baseline="0" dirty="0" err="1" smtClean="0">
                          <a:solidFill>
                            <a:schemeClr val="tx1"/>
                          </a:solidFill>
                        </a:rPr>
                        <a:t>GeoPython</a:t>
                      </a: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</a:rPr>
                        <a:t>: https://2022.geopython.net/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600" b="1" baseline="0" dirty="0" err="1" smtClean="0">
                          <a:solidFill>
                            <a:srgbClr val="FF0000"/>
                          </a:solidFill>
                        </a:rPr>
                        <a:t>GeoPandas</a:t>
                      </a:r>
                      <a:endParaRPr lang="en-US" altLang="ko-KR" sz="1600" b="1" baseline="0" dirty="0" smtClean="0">
                        <a:solidFill>
                          <a:srgbClr val="FF0000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</a:rPr>
                        <a:t>Folium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600" b="0" baseline="0" dirty="0" err="1" smtClean="0">
                          <a:solidFill>
                            <a:schemeClr val="tx1"/>
                          </a:solidFill>
                        </a:rPr>
                        <a:t>PySAL</a:t>
                      </a:r>
                      <a:endParaRPr lang="en-US" altLang="ko-KR" sz="1600" b="0" baseline="0" dirty="0" smtClean="0">
                        <a:solidFill>
                          <a:schemeClr val="tx1"/>
                        </a:solidFill>
                      </a:endParaRP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en-US" altLang="ko-KR" sz="1600" b="0" baseline="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ko-KR" altLang="en-US" sz="1600" b="0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05495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JavaScript</a:t>
                      </a:r>
                      <a:endParaRPr lang="ko-KR" altLang="en-US" sz="1600" b="1" dirty="0">
                        <a:latin typeface="+mn-ea"/>
                        <a:ea typeface="+mn-ea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</a:rPr>
                        <a:t>Leaflet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</a:rPr>
                        <a:t>D3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</a:rPr>
                        <a:t>deck.gl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0" baseline="0" dirty="0" err="1" smtClean="0"/>
                        <a:t>MapBox</a:t>
                      </a:r>
                      <a:r>
                        <a:rPr lang="en-US" altLang="ko-KR" sz="1600" b="0" baseline="0" dirty="0" smtClean="0"/>
                        <a:t> GL JS</a:t>
                      </a:r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r>
                        <a:rPr lang="en-US" altLang="ko-KR" sz="1600" b="1" baseline="0" dirty="0" smtClean="0">
                          <a:solidFill>
                            <a:srgbClr val="FF0000"/>
                          </a:solidFill>
                        </a:rPr>
                        <a:t>CesiumJS</a:t>
                      </a:r>
                      <a:endParaRPr lang="ko-KR" altLang="en-US" sz="1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27" y="4909233"/>
            <a:ext cx="2424353" cy="58772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393" y="4909233"/>
            <a:ext cx="1811694" cy="5872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310" y="4946440"/>
            <a:ext cx="1818093" cy="481795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5672" y="4946440"/>
            <a:ext cx="1848218" cy="3964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292" y="5789630"/>
            <a:ext cx="1381085" cy="540424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7017" y="5782271"/>
            <a:ext cx="3824521" cy="5481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40448" y="5843917"/>
            <a:ext cx="1980428" cy="4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620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01.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프로젝트 기술 동향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오픈소스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서비스 개발자 입문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좌표변환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: PROJ 6 ~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6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52437" y="1808162"/>
            <a:ext cx="9005887" cy="46815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§"/>
            </a:pPr>
            <a:r>
              <a:rPr lang="ko-KR" altLang="en-US" sz="1800" b="1" dirty="0" smtClean="0"/>
              <a:t>한국측지계 </a:t>
            </a:r>
            <a:r>
              <a:rPr lang="en-US" altLang="ko-KR" sz="1800" b="1" dirty="0" smtClean="0">
                <a:sym typeface="Wingdings" panose="05000000000000000000" pitchFamily="2" charset="2"/>
              </a:rPr>
              <a:t> </a:t>
            </a:r>
            <a:r>
              <a:rPr lang="ko-KR" altLang="en-US" sz="1800" b="1" dirty="0" err="1" smtClean="0">
                <a:sym typeface="Wingdings" panose="05000000000000000000" pitchFamily="2" charset="2"/>
              </a:rPr>
              <a:t>세계측지계</a:t>
            </a:r>
            <a:r>
              <a:rPr lang="ko-KR" altLang="en-US" sz="1800" b="1" dirty="0" smtClean="0">
                <a:sym typeface="Wingdings" panose="05000000000000000000" pitchFamily="2" charset="2"/>
              </a:rPr>
              <a:t> 변환</a:t>
            </a:r>
            <a:r>
              <a:rPr lang="en-US" altLang="ko-KR" sz="1800" b="1" dirty="0" smtClean="0">
                <a:sym typeface="Wingdings" panose="05000000000000000000" pitchFamily="2" charset="2"/>
              </a:rPr>
              <a:t>(</a:t>
            </a:r>
            <a:r>
              <a:rPr lang="ko-KR" altLang="en-US" sz="1800" b="1" dirty="0" smtClean="0"/>
              <a:t>국가좌표변환계수</a:t>
            </a:r>
            <a:r>
              <a:rPr lang="en-US" altLang="ko-KR" sz="1800" b="1" dirty="0" smtClean="0"/>
              <a:t>)</a:t>
            </a:r>
            <a:endParaRPr lang="en-US" altLang="ko-KR" sz="1800" b="1" dirty="0" smtClean="0">
              <a:sym typeface="Wingdings" panose="05000000000000000000" pitchFamily="2" charset="2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altLang="ko-KR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1" dirty="0" smtClean="0"/>
              <a:t>1. PROJ 4 </a:t>
            </a:r>
            <a:r>
              <a:rPr lang="ko-KR" altLang="en-US" sz="1800" b="1" dirty="0" smtClean="0"/>
              <a:t>이하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 smtClean="0"/>
              <a:t>Bursa-Wolf </a:t>
            </a:r>
            <a:r>
              <a:rPr lang="ko-KR" altLang="en-US" sz="1800" b="1" dirty="0" smtClean="0"/>
              <a:t>변환 지원</a:t>
            </a:r>
            <a:r>
              <a:rPr lang="en-US" altLang="ko-KR" sz="1800" b="1" dirty="0" smtClean="0"/>
              <a:t>(2002</a:t>
            </a:r>
            <a:r>
              <a:rPr lang="ko-KR" altLang="en-US" sz="1800" b="1" dirty="0" smtClean="0"/>
              <a:t>년 </a:t>
            </a:r>
            <a:r>
              <a:rPr lang="en-US" altLang="ko-KR" sz="1800" b="1" dirty="0" smtClean="0"/>
              <a:t>12</a:t>
            </a:r>
            <a:r>
              <a:rPr lang="ko-KR" altLang="en-US" sz="1800" b="1" dirty="0" smtClean="0"/>
              <a:t>월 고시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비공식</a:t>
            </a:r>
            <a:r>
              <a:rPr lang="en-US" altLang="ko-KR" sz="1800" b="1" dirty="0" smtClean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 smtClean="0"/>
              <a:t>+towgs84=-115.80,474.99,674.11,1.16,-2.31,-1.63,6.43</a:t>
            </a:r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sz="1800" b="1" dirty="0" smtClean="0"/>
          </a:p>
          <a:p>
            <a:pPr>
              <a:buFont typeface="Wingdings" panose="05000000000000000000" pitchFamily="2" charset="2"/>
              <a:buChar char="§"/>
            </a:pPr>
            <a:r>
              <a:rPr lang="en-US" altLang="ko-KR" sz="1800" b="1" dirty="0" smtClean="0"/>
              <a:t>2. 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PROJ 6 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이상</a:t>
            </a:r>
            <a:endParaRPr lang="en-US" altLang="ko-KR" sz="1800" b="1" dirty="0" smtClean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 smtClean="0"/>
              <a:t>QGIS 3.10.3 </a:t>
            </a:r>
            <a:r>
              <a:rPr lang="ko-KR" altLang="en-US" sz="1800" b="1" dirty="0" smtClean="0"/>
              <a:t>이상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 smtClean="0"/>
              <a:t>PostGIS 3.1.0 </a:t>
            </a:r>
            <a:r>
              <a:rPr lang="ko-KR" altLang="en-US" sz="1800" b="1" dirty="0" smtClean="0"/>
              <a:t>이상</a:t>
            </a:r>
            <a:endParaRPr lang="en-US" altLang="ko-KR" sz="1800" b="1" dirty="0" smtClean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ko-KR" sz="1800" b="1" dirty="0" err="1" smtClean="0">
                <a:solidFill>
                  <a:srgbClr val="FF0000"/>
                </a:solidFill>
              </a:rPr>
              <a:t>Molodensky-Badekas</a:t>
            </a:r>
            <a:r>
              <a:rPr lang="en-US" altLang="ko-KR" sz="1800" b="1" dirty="0" smtClean="0">
                <a:solidFill>
                  <a:srgbClr val="FF0000"/>
                </a:solidFill>
              </a:rPr>
              <a:t> </a:t>
            </a:r>
            <a:r>
              <a:rPr lang="ko-KR" altLang="en-US" sz="1800" b="1" dirty="0" smtClean="0">
                <a:solidFill>
                  <a:srgbClr val="FF0000"/>
                </a:solidFill>
              </a:rPr>
              <a:t>변환 지원</a:t>
            </a:r>
            <a:r>
              <a:rPr lang="en-US" altLang="ko-KR" sz="1800" b="1" dirty="0" smtClean="0"/>
              <a:t>(2003</a:t>
            </a:r>
            <a:r>
              <a:rPr lang="ko-KR" altLang="en-US" sz="1800" b="1" dirty="0" smtClean="0"/>
              <a:t>년 </a:t>
            </a:r>
            <a:r>
              <a:rPr lang="en-US" altLang="ko-KR" sz="1800" b="1" dirty="0" smtClean="0"/>
              <a:t>12</a:t>
            </a:r>
            <a:r>
              <a:rPr lang="ko-KR" altLang="en-US" sz="1800" b="1" dirty="0" smtClean="0"/>
              <a:t>월</a:t>
            </a:r>
            <a:r>
              <a:rPr lang="en-US" altLang="ko-KR" sz="1800" b="1" dirty="0" smtClean="0"/>
              <a:t>, </a:t>
            </a:r>
            <a:r>
              <a:rPr lang="ko-KR" altLang="en-US" sz="1800" b="1" dirty="0" smtClean="0"/>
              <a:t>공식</a:t>
            </a:r>
            <a:r>
              <a:rPr lang="en-US" altLang="ko-KR" sz="1800" b="1" dirty="0" smtClean="0"/>
              <a:t>)</a:t>
            </a:r>
            <a:endParaRPr lang="ko-KR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29583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14329</TotalTime>
  <Words>3852</Words>
  <Application>Microsoft Office PowerPoint</Application>
  <PresentationFormat>A4 용지(210x297mm)</PresentationFormat>
  <Paragraphs>935</Paragraphs>
  <Slides>65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8" baseType="lpstr">
      <vt:lpstr>D2Coding</vt:lpstr>
      <vt:lpstr>Nanum Gothic</vt:lpstr>
      <vt:lpstr>나눔고딕</vt:lpstr>
      <vt:lpstr>나눔고딕코딩</vt:lpstr>
      <vt:lpstr>맑은 고딕</vt:lpstr>
      <vt:lpstr>Arial</vt:lpstr>
      <vt:lpstr>Calibri</vt:lpstr>
      <vt:lpstr>Calibri Light</vt:lpstr>
      <vt:lpstr>Lucida Calligraphy</vt:lpstr>
      <vt:lpstr>Symbol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Karen Martinez</dc:creator>
  <cp:lastModifiedBy>Microsoft 계정</cp:lastModifiedBy>
  <cp:revision>415</cp:revision>
  <dcterms:created xsi:type="dcterms:W3CDTF">2021-03-13T01:33:07Z</dcterms:created>
  <dcterms:modified xsi:type="dcterms:W3CDTF">2023-02-03T00:38:30Z</dcterms:modified>
</cp:coreProperties>
</file>